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1" r:id="rId4"/>
    <p:sldMasterId id="2147483769" r:id="rId5"/>
    <p:sldMasterId id="2147483859" r:id="rId6"/>
    <p:sldMasterId id="2147483931" r:id="rId7"/>
    <p:sldMasterId id="2147483941" r:id="rId8"/>
  </p:sldMasterIdLst>
  <p:notesMasterIdLst>
    <p:notesMasterId r:id="rId17"/>
  </p:notesMasterIdLst>
  <p:sldIdLst>
    <p:sldId id="258" r:id="rId9"/>
    <p:sldId id="492" r:id="rId10"/>
    <p:sldId id="484" r:id="rId11"/>
    <p:sldId id="485" r:id="rId12"/>
    <p:sldId id="490" r:id="rId13"/>
    <p:sldId id="494" r:id="rId14"/>
    <p:sldId id="487" r:id="rId15"/>
    <p:sldId id="268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2F2"/>
    <a:srgbClr val="73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BBF1DC-95FD-4236-A15F-59900E9EB719}" v="3086" dt="2018-11-01T10:26:25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94143"/>
  </p:normalViewPr>
  <p:slideViewPr>
    <p:cSldViewPr snapToGrid="0" snapToObjects="1" showGuides="1">
      <p:cViewPr varScale="1">
        <p:scale>
          <a:sx n="108" d="100"/>
          <a:sy n="108" d="100"/>
        </p:scale>
        <p:origin x="66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Kantack" userId="7925530f0edb4dcc" providerId="LiveId" clId="{BEBBF1DC-95FD-4236-A15F-59900E9EB719}"/>
    <pc:docChg chg="undo redo custSel addSld delSld modSld">
      <pc:chgData name="Nick Kantack" userId="7925530f0edb4dcc" providerId="LiveId" clId="{BEBBF1DC-95FD-4236-A15F-59900E9EB719}" dt="2018-11-01T10:26:25.390" v="7191" actId="20577"/>
      <pc:docMkLst>
        <pc:docMk/>
      </pc:docMkLst>
      <pc:sldChg chg="addSp delSp modSp">
        <pc:chgData name="Nick Kantack" userId="7925530f0edb4dcc" providerId="LiveId" clId="{BEBBF1DC-95FD-4236-A15F-59900E9EB719}" dt="2018-10-29T01:08:47.186" v="6189" actId="20577"/>
        <pc:sldMkLst>
          <pc:docMk/>
          <pc:sldMk cId="1507358555" sldId="258"/>
        </pc:sldMkLst>
        <pc:spChg chg="add mod">
          <ac:chgData name="Nick Kantack" userId="7925530f0edb4dcc" providerId="LiveId" clId="{BEBBF1DC-95FD-4236-A15F-59900E9EB719}" dt="2018-10-28T00:44:15.042" v="1103" actId="1076"/>
          <ac:spMkLst>
            <pc:docMk/>
            <pc:sldMk cId="1507358555" sldId="258"/>
            <ac:spMk id="2" creationId="{1F152956-4FCB-4A8B-9F91-C4DB85C323C8}"/>
          </ac:spMkLst>
        </pc:spChg>
        <pc:spChg chg="mod">
          <ac:chgData name="Nick Kantack" userId="7925530f0edb4dcc" providerId="LiveId" clId="{BEBBF1DC-95FD-4236-A15F-59900E9EB719}" dt="2018-10-29T01:08:47.186" v="6189" actId="20577"/>
          <ac:spMkLst>
            <pc:docMk/>
            <pc:sldMk cId="1507358555" sldId="258"/>
            <ac:spMk id="8" creationId="{00000000-0000-0000-0000-000000000000}"/>
          </ac:spMkLst>
        </pc:spChg>
        <pc:picChg chg="del">
          <ac:chgData name="Nick Kantack" userId="7925530f0edb4dcc" providerId="LiveId" clId="{BEBBF1DC-95FD-4236-A15F-59900E9EB719}" dt="2018-10-28T00:18:09.464" v="18" actId="478"/>
          <ac:picMkLst>
            <pc:docMk/>
            <pc:sldMk cId="1507358555" sldId="258"/>
            <ac:picMk id="9" creationId="{AF42418A-8F00-4B05-92A6-22F5BCED2457}"/>
          </ac:picMkLst>
        </pc:picChg>
        <pc:picChg chg="add mod">
          <ac:chgData name="Nick Kantack" userId="7925530f0edb4dcc" providerId="LiveId" clId="{BEBBF1DC-95FD-4236-A15F-59900E9EB719}" dt="2018-10-28T00:18:35.082" v="24" actId="1076"/>
          <ac:picMkLst>
            <pc:docMk/>
            <pc:sldMk cId="1507358555" sldId="258"/>
            <ac:picMk id="1026" creationId="{C8AB0820-78DD-4FF6-A54C-0E77C91E8309}"/>
          </ac:picMkLst>
        </pc:picChg>
      </pc:sldChg>
      <pc:sldChg chg="addSp delSp modSp delAnim modAnim">
        <pc:chgData name="Nick Kantack" userId="7925530f0edb4dcc" providerId="LiveId" clId="{BEBBF1DC-95FD-4236-A15F-59900E9EB719}" dt="2018-10-31T21:06:54.553" v="6255"/>
        <pc:sldMkLst>
          <pc:docMk/>
          <pc:sldMk cId="3135598008" sldId="484"/>
        </pc:sldMkLst>
        <pc:spChg chg="mod">
          <ac:chgData name="Nick Kantack" userId="7925530f0edb4dcc" providerId="LiveId" clId="{BEBBF1DC-95FD-4236-A15F-59900E9EB719}" dt="2018-10-28T00:31:03.336" v="526" actId="164"/>
          <ac:spMkLst>
            <pc:docMk/>
            <pc:sldMk cId="3135598008" sldId="484"/>
            <ac:spMk id="5" creationId="{7AC3D3A9-862B-47A5-B29E-F8FC0E69A873}"/>
          </ac:spMkLst>
        </pc:spChg>
        <pc:spChg chg="mod">
          <ac:chgData name="Nick Kantack" userId="7925530f0edb4dcc" providerId="LiveId" clId="{BEBBF1DC-95FD-4236-A15F-59900E9EB719}" dt="2018-10-28T22:27:47.396" v="6019" actId="20577"/>
          <ac:spMkLst>
            <pc:docMk/>
            <pc:sldMk cId="3135598008" sldId="484"/>
            <ac:spMk id="6" creationId="{00000000-0000-0000-0000-000000000000}"/>
          </ac:spMkLst>
        </pc:spChg>
        <pc:grpChg chg="add del mod ord">
          <ac:chgData name="Nick Kantack" userId="7925530f0edb4dcc" providerId="LiveId" clId="{BEBBF1DC-95FD-4236-A15F-59900E9EB719}" dt="2018-10-28T22:26:10.967" v="5934" actId="478"/>
          <ac:grpSpMkLst>
            <pc:docMk/>
            <pc:sldMk cId="3135598008" sldId="484"/>
            <ac:grpSpMk id="18" creationId="{6DCC2DF4-3009-4162-9785-C3FF14BDBBE9}"/>
          </ac:grpSpMkLst>
        </pc:grpChg>
        <pc:grpChg chg="add mod">
          <ac:chgData name="Nick Kantack" userId="7925530f0edb4dcc" providerId="LiveId" clId="{BEBBF1DC-95FD-4236-A15F-59900E9EB719}" dt="2018-10-28T00:39:53.388" v="924" actId="164"/>
          <ac:grpSpMkLst>
            <pc:docMk/>
            <pc:sldMk cId="3135598008" sldId="484"/>
            <ac:grpSpMk id="20" creationId="{0B96E951-6CB1-4184-9549-776F0245920C}"/>
          </ac:grpSpMkLst>
        </pc:grpChg>
        <pc:picChg chg="del">
          <ac:chgData name="Nick Kantack" userId="7925530f0edb4dcc" providerId="LiveId" clId="{BEBBF1DC-95FD-4236-A15F-59900E9EB719}" dt="2018-10-28T00:10:27.681" v="0" actId="478"/>
          <ac:picMkLst>
            <pc:docMk/>
            <pc:sldMk cId="3135598008" sldId="484"/>
            <ac:picMk id="3" creationId="{EDD3F1FF-A2B3-4193-8E6B-6879E50E235F}"/>
          </ac:picMkLst>
        </pc:picChg>
        <pc:picChg chg="mod">
          <ac:chgData name="Nick Kantack" userId="7925530f0edb4dcc" providerId="LiveId" clId="{BEBBF1DC-95FD-4236-A15F-59900E9EB719}" dt="2018-10-28T00:31:03.336" v="526" actId="164"/>
          <ac:picMkLst>
            <pc:docMk/>
            <pc:sldMk cId="3135598008" sldId="484"/>
            <ac:picMk id="7" creationId="{1DBBB19E-BF96-42E1-8712-0457088607CD}"/>
          </ac:picMkLst>
        </pc:picChg>
        <pc:picChg chg="mod">
          <ac:chgData name="Nick Kantack" userId="7925530f0edb4dcc" providerId="LiveId" clId="{BEBBF1DC-95FD-4236-A15F-59900E9EB719}" dt="2018-10-28T00:31:03.336" v="526" actId="164"/>
          <ac:picMkLst>
            <pc:docMk/>
            <pc:sldMk cId="3135598008" sldId="484"/>
            <ac:picMk id="8" creationId="{4AD57D0E-26BD-4AD4-BC5C-39CB658F9BCA}"/>
          </ac:picMkLst>
        </pc:picChg>
        <pc:picChg chg="mod ord">
          <ac:chgData name="Nick Kantack" userId="7925530f0edb4dcc" providerId="LiveId" clId="{BEBBF1DC-95FD-4236-A15F-59900E9EB719}" dt="2018-10-28T00:41:10.468" v="958" actId="1035"/>
          <ac:picMkLst>
            <pc:docMk/>
            <pc:sldMk cId="3135598008" sldId="484"/>
            <ac:picMk id="9" creationId="{97940D11-C00E-422D-AF29-DDA32B6FAFF7}"/>
          </ac:picMkLst>
        </pc:picChg>
        <pc:picChg chg="mod">
          <ac:chgData name="Nick Kantack" userId="7925530f0edb4dcc" providerId="LiveId" clId="{BEBBF1DC-95FD-4236-A15F-59900E9EB719}" dt="2018-10-28T00:39:53.388" v="924" actId="164"/>
          <ac:picMkLst>
            <pc:docMk/>
            <pc:sldMk cId="3135598008" sldId="484"/>
            <ac:picMk id="11" creationId="{A64FA616-88AA-49BF-BAFA-34F2EB52B298}"/>
          </ac:picMkLst>
        </pc:picChg>
        <pc:picChg chg="mod">
          <ac:chgData name="Nick Kantack" userId="7925530f0edb4dcc" providerId="LiveId" clId="{BEBBF1DC-95FD-4236-A15F-59900E9EB719}" dt="2018-10-28T00:39:53.388" v="924" actId="164"/>
          <ac:picMkLst>
            <pc:docMk/>
            <pc:sldMk cId="3135598008" sldId="484"/>
            <ac:picMk id="12" creationId="{666436FD-95BC-4C35-875C-183EE4FE2DC7}"/>
          </ac:picMkLst>
        </pc:picChg>
        <pc:picChg chg="add mod ord">
          <ac:chgData name="Nick Kantack" userId="7925530f0edb4dcc" providerId="LiveId" clId="{BEBBF1DC-95FD-4236-A15F-59900E9EB719}" dt="2018-10-28T00:41:10.468" v="958" actId="1035"/>
          <ac:picMkLst>
            <pc:docMk/>
            <pc:sldMk cId="3135598008" sldId="484"/>
            <ac:picMk id="15" creationId="{0D2BEC15-AC24-4551-A521-762D6E0176FA}"/>
          </ac:picMkLst>
        </pc:picChg>
        <pc:picChg chg="add mod">
          <ac:chgData name="Nick Kantack" userId="7925530f0edb4dcc" providerId="LiveId" clId="{BEBBF1DC-95FD-4236-A15F-59900E9EB719}" dt="2018-10-28T00:41:10.468" v="958" actId="1035"/>
          <ac:picMkLst>
            <pc:docMk/>
            <pc:sldMk cId="3135598008" sldId="484"/>
            <ac:picMk id="17" creationId="{EEBD6AEB-1EDF-491E-97F9-410AA610C015}"/>
          </ac:picMkLst>
        </pc:picChg>
        <pc:picChg chg="add mod">
          <ac:chgData name="Nick Kantack" userId="7925530f0edb4dcc" providerId="LiveId" clId="{BEBBF1DC-95FD-4236-A15F-59900E9EB719}" dt="2018-10-28T00:54:29.475" v="1149" actId="1036"/>
          <ac:picMkLst>
            <pc:docMk/>
            <pc:sldMk cId="3135598008" sldId="484"/>
            <ac:picMk id="19" creationId="{8500AE76-144F-4C6D-BE2C-1E67E73DC052}"/>
          </ac:picMkLst>
        </pc:picChg>
        <pc:picChg chg="add mod">
          <ac:chgData name="Nick Kantack" userId="7925530f0edb4dcc" providerId="LiveId" clId="{BEBBF1DC-95FD-4236-A15F-59900E9EB719}" dt="2018-10-28T00:53:19.999" v="1139" actId="1076"/>
          <ac:picMkLst>
            <pc:docMk/>
            <pc:sldMk cId="3135598008" sldId="484"/>
            <ac:picMk id="21" creationId="{AD6B650F-7DD8-4B07-9207-53023941285F}"/>
          </ac:picMkLst>
        </pc:picChg>
        <pc:cxnChg chg="mod">
          <ac:chgData name="Nick Kantack" userId="7925530f0edb4dcc" providerId="LiveId" clId="{BEBBF1DC-95FD-4236-A15F-59900E9EB719}" dt="2018-10-28T00:31:03.336" v="526" actId="164"/>
          <ac:cxnSpMkLst>
            <pc:docMk/>
            <pc:sldMk cId="3135598008" sldId="484"/>
            <ac:cxnSpMk id="10" creationId="{84095B67-7253-4ADE-9E80-09C02905F140}"/>
          </ac:cxnSpMkLst>
        </pc:cxnChg>
        <pc:cxnChg chg="mod">
          <ac:chgData name="Nick Kantack" userId="7925530f0edb4dcc" providerId="LiveId" clId="{BEBBF1DC-95FD-4236-A15F-59900E9EB719}" dt="2018-10-28T00:31:03.336" v="526" actId="164"/>
          <ac:cxnSpMkLst>
            <pc:docMk/>
            <pc:sldMk cId="3135598008" sldId="484"/>
            <ac:cxnSpMk id="13" creationId="{38B2FEAD-9AC0-4D64-A8E7-61A4457B59E0}"/>
          </ac:cxnSpMkLst>
        </pc:cxnChg>
      </pc:sldChg>
      <pc:sldChg chg="addSp delSp modSp delAnim modAnim">
        <pc:chgData name="Nick Kantack" userId="7925530f0edb4dcc" providerId="LiveId" clId="{BEBBF1DC-95FD-4236-A15F-59900E9EB719}" dt="2018-10-29T00:59:39.214" v="6114"/>
        <pc:sldMkLst>
          <pc:docMk/>
          <pc:sldMk cId="2479560014" sldId="485"/>
        </pc:sldMkLst>
        <pc:spChg chg="add mod">
          <ac:chgData name="Nick Kantack" userId="7925530f0edb4dcc" providerId="LiveId" clId="{BEBBF1DC-95FD-4236-A15F-59900E9EB719}" dt="2018-10-28T00:57:45.179" v="1240" actId="164"/>
          <ac:spMkLst>
            <pc:docMk/>
            <pc:sldMk cId="2479560014" sldId="485"/>
            <ac:spMk id="3" creationId="{4AC73D51-E07C-4C05-A293-71C482450E07}"/>
          </ac:spMkLst>
        </pc:spChg>
        <pc:spChg chg="mod">
          <ac:chgData name="Nick Kantack" userId="7925530f0edb4dcc" providerId="LiveId" clId="{BEBBF1DC-95FD-4236-A15F-59900E9EB719}" dt="2018-10-28T18:59:53.778" v="2536"/>
          <ac:spMkLst>
            <pc:docMk/>
            <pc:sldMk cId="2479560014" sldId="485"/>
            <ac:spMk id="8" creationId="{7CF90053-92AB-437B-A75E-C3130DD7084C}"/>
          </ac:spMkLst>
        </pc:spChg>
        <pc:spChg chg="del">
          <ac:chgData name="Nick Kantack" userId="7925530f0edb4dcc" providerId="LiveId" clId="{BEBBF1DC-95FD-4236-A15F-59900E9EB719}" dt="2018-10-28T00:57:40.176" v="1239" actId="478"/>
          <ac:spMkLst>
            <pc:docMk/>
            <pc:sldMk cId="2479560014" sldId="485"/>
            <ac:spMk id="13" creationId="{00000000-0000-0000-0000-000000000000}"/>
          </ac:spMkLst>
        </pc:spChg>
        <pc:spChg chg="add mod">
          <ac:chgData name="Nick Kantack" userId="7925530f0edb4dcc" providerId="LiveId" clId="{BEBBF1DC-95FD-4236-A15F-59900E9EB719}" dt="2018-10-28T15:51:35.996" v="1763" actId="208"/>
          <ac:spMkLst>
            <pc:docMk/>
            <pc:sldMk cId="2479560014" sldId="485"/>
            <ac:spMk id="15" creationId="{62A0A9F2-47D1-4CCA-8C40-0DBC248B373C}"/>
          </ac:spMkLst>
        </pc:spChg>
        <pc:spChg chg="add mod">
          <ac:chgData name="Nick Kantack" userId="7925530f0edb4dcc" providerId="LiveId" clId="{BEBBF1DC-95FD-4236-A15F-59900E9EB719}" dt="2018-10-28T15:44:38.883" v="1710" actId="1076"/>
          <ac:spMkLst>
            <pc:docMk/>
            <pc:sldMk cId="2479560014" sldId="485"/>
            <ac:spMk id="16" creationId="{DFB56D1D-9ADA-42F9-B96E-25B96A60FEDD}"/>
          </ac:spMkLst>
        </pc:spChg>
        <pc:spChg chg="add mod">
          <ac:chgData name="Nick Kantack" userId="7925530f0edb4dcc" providerId="LiveId" clId="{BEBBF1DC-95FD-4236-A15F-59900E9EB719}" dt="2018-10-28T15:44:38.883" v="1710" actId="1076"/>
          <ac:spMkLst>
            <pc:docMk/>
            <pc:sldMk cId="2479560014" sldId="485"/>
            <ac:spMk id="17" creationId="{E4215B43-3500-48CF-B10B-B0159274E3CB}"/>
          </ac:spMkLst>
        </pc:spChg>
        <pc:spChg chg="add mod">
          <ac:chgData name="Nick Kantack" userId="7925530f0edb4dcc" providerId="LiveId" clId="{BEBBF1DC-95FD-4236-A15F-59900E9EB719}" dt="2018-10-28T15:44:38.883" v="1710" actId="1076"/>
          <ac:spMkLst>
            <pc:docMk/>
            <pc:sldMk cId="2479560014" sldId="485"/>
            <ac:spMk id="18" creationId="{F0736735-600F-40F6-82EF-F36252BA17F1}"/>
          </ac:spMkLst>
        </pc:spChg>
        <pc:spChg chg="add mod">
          <ac:chgData name="Nick Kantack" userId="7925530f0edb4dcc" providerId="LiveId" clId="{BEBBF1DC-95FD-4236-A15F-59900E9EB719}" dt="2018-10-28T15:44:38.883" v="1710" actId="1076"/>
          <ac:spMkLst>
            <pc:docMk/>
            <pc:sldMk cId="2479560014" sldId="485"/>
            <ac:spMk id="21" creationId="{AF0FFB70-5101-453E-8DC0-EB6421F72D5B}"/>
          </ac:spMkLst>
        </pc:spChg>
        <pc:spChg chg="add mod">
          <ac:chgData name="Nick Kantack" userId="7925530f0edb4dcc" providerId="LiveId" clId="{BEBBF1DC-95FD-4236-A15F-59900E9EB719}" dt="2018-10-28T15:44:38.883" v="1710" actId="1076"/>
          <ac:spMkLst>
            <pc:docMk/>
            <pc:sldMk cId="2479560014" sldId="485"/>
            <ac:spMk id="22" creationId="{5D0B7F56-794C-42B9-9C83-6E0CCF0A806B}"/>
          </ac:spMkLst>
        </pc:spChg>
        <pc:spChg chg="add mod">
          <ac:chgData name="Nick Kantack" userId="7925530f0edb4dcc" providerId="LiveId" clId="{BEBBF1DC-95FD-4236-A15F-59900E9EB719}" dt="2018-10-28T15:44:38.883" v="1710" actId="1076"/>
          <ac:spMkLst>
            <pc:docMk/>
            <pc:sldMk cId="2479560014" sldId="485"/>
            <ac:spMk id="29" creationId="{1D7A81C7-F941-4957-857D-FEBA68C02345}"/>
          </ac:spMkLst>
        </pc:spChg>
        <pc:spChg chg="add mod">
          <ac:chgData name="Nick Kantack" userId="7925530f0edb4dcc" providerId="LiveId" clId="{BEBBF1DC-95FD-4236-A15F-59900E9EB719}" dt="2018-10-28T15:44:38.883" v="1710" actId="1076"/>
          <ac:spMkLst>
            <pc:docMk/>
            <pc:sldMk cId="2479560014" sldId="485"/>
            <ac:spMk id="30" creationId="{475237BC-4ED1-437B-80E1-AFBC3A634434}"/>
          </ac:spMkLst>
        </pc:spChg>
        <pc:spChg chg="add mod">
          <ac:chgData name="Nick Kantack" userId="7925530f0edb4dcc" providerId="LiveId" clId="{BEBBF1DC-95FD-4236-A15F-59900E9EB719}" dt="2018-10-28T15:44:38.883" v="1710" actId="1076"/>
          <ac:spMkLst>
            <pc:docMk/>
            <pc:sldMk cId="2479560014" sldId="485"/>
            <ac:spMk id="31" creationId="{0DEB9E34-9A21-42DE-8957-9276D2E73FD3}"/>
          </ac:spMkLst>
        </pc:spChg>
        <pc:spChg chg="add mod">
          <ac:chgData name="Nick Kantack" userId="7925530f0edb4dcc" providerId="LiveId" clId="{BEBBF1DC-95FD-4236-A15F-59900E9EB719}" dt="2018-10-28T15:44:38.883" v="1710" actId="1076"/>
          <ac:spMkLst>
            <pc:docMk/>
            <pc:sldMk cId="2479560014" sldId="485"/>
            <ac:spMk id="32" creationId="{4DEA6254-250A-4A9C-8EA8-3DE5FD6B8F0A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33" creationId="{8D5D1E38-FEBF-4D66-A86B-204125795ECB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34" creationId="{8BA290EF-43C3-43C3-8E88-008E6A600DDB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35" creationId="{B8BEE083-5FF6-42B1-B282-853950E46F5A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36" creationId="{35B3A588-C716-4D52-87EA-65BC27434736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37" creationId="{3C38C113-EA82-4F3E-99AD-06EF617C20BB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38" creationId="{E918CCFE-FCE3-4913-BDCE-9B22B24D6E2B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39" creationId="{9463AC43-FCA7-46B3-98A1-95D85AA34B08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40" creationId="{9D3E4EA7-8757-4BEE-88CF-13012CD01574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41" creationId="{7E130757-46AD-4BE5-90BB-DEADC37393B5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42" creationId="{7D277DCD-86E8-49A9-8AC9-119412CB0B95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43" creationId="{775F273F-93BC-4609-9EF4-64A877B2EB38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44" creationId="{C1B97377-8478-408E-95CD-DC15ABCF13FC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45" creationId="{B2308796-DBAA-45A1-9F3B-0FC1B853F76D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46" creationId="{45D22E14-334B-43EA-BC6A-E366B4EAA532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47" creationId="{7EE40E56-7780-4284-90A7-69D51B4B35D5}"/>
          </ac:spMkLst>
        </pc:spChg>
        <pc:spChg chg="add">
          <ac:chgData name="Nick Kantack" userId="7925530f0edb4dcc" providerId="LiveId" clId="{BEBBF1DC-95FD-4236-A15F-59900E9EB719}" dt="2018-10-28T15:44:14.287" v="1706"/>
          <ac:spMkLst>
            <pc:docMk/>
            <pc:sldMk cId="2479560014" sldId="485"/>
            <ac:spMk id="48" creationId="{293F9842-C9FA-4A18-976A-5546AB4E9B60}"/>
          </ac:spMkLst>
        </pc:spChg>
        <pc:spChg chg="add mod">
          <ac:chgData name="Nick Kantack" userId="7925530f0edb4dcc" providerId="LiveId" clId="{BEBBF1DC-95FD-4236-A15F-59900E9EB719}" dt="2018-10-28T17:41:14.115" v="1913" actId="1076"/>
          <ac:spMkLst>
            <pc:docMk/>
            <pc:sldMk cId="2479560014" sldId="485"/>
            <ac:spMk id="57" creationId="{FF8B3540-9BB5-45F5-A4EE-BD4A8FE73EE6}"/>
          </ac:spMkLst>
        </pc:spChg>
        <pc:spChg chg="add mod">
          <ac:chgData name="Nick Kantack" userId="7925530f0edb4dcc" providerId="LiveId" clId="{BEBBF1DC-95FD-4236-A15F-59900E9EB719}" dt="2018-10-28T17:14:26.395" v="1853" actId="1076"/>
          <ac:spMkLst>
            <pc:docMk/>
            <pc:sldMk cId="2479560014" sldId="485"/>
            <ac:spMk id="58" creationId="{FB61164E-EBB3-4F11-BF9E-DFA4D72154DF}"/>
          </ac:spMkLst>
        </pc:spChg>
        <pc:spChg chg="add mod">
          <ac:chgData name="Nick Kantack" userId="7925530f0edb4dcc" providerId="LiveId" clId="{BEBBF1DC-95FD-4236-A15F-59900E9EB719}" dt="2018-10-28T17:14:26.395" v="1853" actId="1076"/>
          <ac:spMkLst>
            <pc:docMk/>
            <pc:sldMk cId="2479560014" sldId="485"/>
            <ac:spMk id="59" creationId="{D391583E-79A4-4B64-83C6-0D461493D145}"/>
          </ac:spMkLst>
        </pc:spChg>
        <pc:spChg chg="add mod">
          <ac:chgData name="Nick Kantack" userId="7925530f0edb4dcc" providerId="LiveId" clId="{BEBBF1DC-95FD-4236-A15F-59900E9EB719}" dt="2018-10-28T17:14:26.395" v="1853" actId="1076"/>
          <ac:spMkLst>
            <pc:docMk/>
            <pc:sldMk cId="2479560014" sldId="485"/>
            <ac:spMk id="60" creationId="{4DC01654-6370-412F-9985-2E8420A5D607}"/>
          </ac:spMkLst>
        </pc:spChg>
        <pc:spChg chg="add mod">
          <ac:chgData name="Nick Kantack" userId="7925530f0edb4dcc" providerId="LiveId" clId="{BEBBF1DC-95FD-4236-A15F-59900E9EB719}" dt="2018-10-28T17:14:26.395" v="1853" actId="1076"/>
          <ac:spMkLst>
            <pc:docMk/>
            <pc:sldMk cId="2479560014" sldId="485"/>
            <ac:spMk id="61" creationId="{63D19C2D-272E-4D43-B04D-BB6FB6CAA888}"/>
          </ac:spMkLst>
        </pc:spChg>
        <pc:spChg chg="add mod">
          <ac:chgData name="Nick Kantack" userId="7925530f0edb4dcc" providerId="LiveId" clId="{BEBBF1DC-95FD-4236-A15F-59900E9EB719}" dt="2018-10-28T17:15:17.394" v="1859" actId="1076"/>
          <ac:spMkLst>
            <pc:docMk/>
            <pc:sldMk cId="2479560014" sldId="485"/>
            <ac:spMk id="65" creationId="{77AC3D74-72FA-4EA0-B3E7-0F2C9B41ACBE}"/>
          </ac:spMkLst>
        </pc:spChg>
        <pc:spChg chg="mod">
          <ac:chgData name="Nick Kantack" userId="7925530f0edb4dcc" providerId="LiveId" clId="{BEBBF1DC-95FD-4236-A15F-59900E9EB719}" dt="2018-10-28T17:15:57.540" v="1866" actId="14100"/>
          <ac:spMkLst>
            <pc:docMk/>
            <pc:sldMk cId="2479560014" sldId="485"/>
            <ac:spMk id="67" creationId="{76725A01-904B-457F-B7A9-A52C5EA91A67}"/>
          </ac:spMkLst>
        </pc:spChg>
        <pc:spChg chg="add mod">
          <ac:chgData name="Nick Kantack" userId="7925530f0edb4dcc" providerId="LiveId" clId="{BEBBF1DC-95FD-4236-A15F-59900E9EB719}" dt="2018-10-28T17:17:35.077" v="1884" actId="164"/>
          <ac:spMkLst>
            <pc:docMk/>
            <pc:sldMk cId="2479560014" sldId="485"/>
            <ac:spMk id="72" creationId="{2CD13FF5-4031-4BC1-B811-9B58FB18A097}"/>
          </ac:spMkLst>
        </pc:spChg>
        <pc:spChg chg="add mod">
          <ac:chgData name="Nick Kantack" userId="7925530f0edb4dcc" providerId="LiveId" clId="{BEBBF1DC-95FD-4236-A15F-59900E9EB719}" dt="2018-10-28T17:17:35.077" v="1884" actId="164"/>
          <ac:spMkLst>
            <pc:docMk/>
            <pc:sldMk cId="2479560014" sldId="485"/>
            <ac:spMk id="73" creationId="{6899848E-32D3-492E-9249-3B96FEB15D94}"/>
          </ac:spMkLst>
        </pc:spChg>
        <pc:spChg chg="add">
          <ac:chgData name="Nick Kantack" userId="7925530f0edb4dcc" providerId="LiveId" clId="{BEBBF1DC-95FD-4236-A15F-59900E9EB719}" dt="2018-10-28T17:40:55.356" v="1906"/>
          <ac:spMkLst>
            <pc:docMk/>
            <pc:sldMk cId="2479560014" sldId="485"/>
            <ac:spMk id="86" creationId="{A6713579-D5CF-45AB-AD4B-1F6AD12E7205}"/>
          </ac:spMkLst>
        </pc:spChg>
        <pc:spChg chg="add">
          <ac:chgData name="Nick Kantack" userId="7925530f0edb4dcc" providerId="LiveId" clId="{BEBBF1DC-95FD-4236-A15F-59900E9EB719}" dt="2018-10-28T17:40:55.356" v="1906"/>
          <ac:spMkLst>
            <pc:docMk/>
            <pc:sldMk cId="2479560014" sldId="485"/>
            <ac:spMk id="88" creationId="{73764984-ED02-40E4-ACEE-23D28D21BCD9}"/>
          </ac:spMkLst>
        </pc:spChg>
        <pc:spChg chg="add">
          <ac:chgData name="Nick Kantack" userId="7925530f0edb4dcc" providerId="LiveId" clId="{BEBBF1DC-95FD-4236-A15F-59900E9EB719}" dt="2018-10-28T17:40:55.356" v="1906"/>
          <ac:spMkLst>
            <pc:docMk/>
            <pc:sldMk cId="2479560014" sldId="485"/>
            <ac:spMk id="90" creationId="{1D4C3F34-E807-4824-B932-A27D483E59A7}"/>
          </ac:spMkLst>
        </pc:spChg>
        <pc:spChg chg="add">
          <ac:chgData name="Nick Kantack" userId="7925530f0edb4dcc" providerId="LiveId" clId="{BEBBF1DC-95FD-4236-A15F-59900E9EB719}" dt="2018-10-28T17:40:55.356" v="1906"/>
          <ac:spMkLst>
            <pc:docMk/>
            <pc:sldMk cId="2479560014" sldId="485"/>
            <ac:spMk id="92" creationId="{6DD5E976-B745-4353-BD84-3E19F93C0F4B}"/>
          </ac:spMkLst>
        </pc:spChg>
        <pc:grpChg chg="add mod">
          <ac:chgData name="Nick Kantack" userId="7925530f0edb4dcc" providerId="LiveId" clId="{BEBBF1DC-95FD-4236-A15F-59900E9EB719}" dt="2018-10-28T00:58:54.376" v="1249" actId="1076"/>
          <ac:grpSpMkLst>
            <pc:docMk/>
            <pc:sldMk cId="2479560014" sldId="485"/>
            <ac:grpSpMk id="5" creationId="{6864A347-7996-4809-B666-4414007A1908}"/>
          </ac:grpSpMkLst>
        </pc:grpChg>
        <pc:grpChg chg="add mod">
          <ac:chgData name="Nick Kantack" userId="7925530f0edb4dcc" providerId="LiveId" clId="{BEBBF1DC-95FD-4236-A15F-59900E9EB719}" dt="2018-10-28T15:44:38.883" v="1710" actId="1076"/>
          <ac:grpSpMkLst>
            <pc:docMk/>
            <pc:sldMk cId="2479560014" sldId="485"/>
            <ac:grpSpMk id="19" creationId="{8D555ADB-355D-45DB-8D3A-9A5C0572A97C}"/>
          </ac:grpSpMkLst>
        </pc:grpChg>
        <pc:grpChg chg="add mod">
          <ac:chgData name="Nick Kantack" userId="7925530f0edb4dcc" providerId="LiveId" clId="{BEBBF1DC-95FD-4236-A15F-59900E9EB719}" dt="2018-10-28T15:44:38.883" v="1710" actId="1076"/>
          <ac:grpSpMkLst>
            <pc:docMk/>
            <pc:sldMk cId="2479560014" sldId="485"/>
            <ac:grpSpMk id="20" creationId="{D52F309A-E554-4F23-8740-F94C0E46BCBB}"/>
          </ac:grpSpMkLst>
        </pc:grpChg>
        <pc:grpChg chg="add mod">
          <ac:chgData name="Nick Kantack" userId="7925530f0edb4dcc" providerId="LiveId" clId="{BEBBF1DC-95FD-4236-A15F-59900E9EB719}" dt="2018-10-28T15:44:38.883" v="1710" actId="1076"/>
          <ac:grpSpMkLst>
            <pc:docMk/>
            <pc:sldMk cId="2479560014" sldId="485"/>
            <ac:grpSpMk id="23" creationId="{019EC56E-5E0B-4EEE-A242-D1C796DEB420}"/>
          </ac:grpSpMkLst>
        </pc:grpChg>
        <pc:grpChg chg="add mod">
          <ac:chgData name="Nick Kantack" userId="7925530f0edb4dcc" providerId="LiveId" clId="{BEBBF1DC-95FD-4236-A15F-59900E9EB719}" dt="2018-10-28T15:44:38.883" v="1710" actId="1076"/>
          <ac:grpSpMkLst>
            <pc:docMk/>
            <pc:sldMk cId="2479560014" sldId="485"/>
            <ac:grpSpMk id="24" creationId="{1179E557-BA73-40A6-BADF-FB8F6BD60D4F}"/>
          </ac:grpSpMkLst>
        </pc:grpChg>
        <pc:grpChg chg="add mod">
          <ac:chgData name="Nick Kantack" userId="7925530f0edb4dcc" providerId="LiveId" clId="{BEBBF1DC-95FD-4236-A15F-59900E9EB719}" dt="2018-10-28T15:44:38.883" v="1710" actId="1076"/>
          <ac:grpSpMkLst>
            <pc:docMk/>
            <pc:sldMk cId="2479560014" sldId="485"/>
            <ac:grpSpMk id="25" creationId="{5FDF216A-9FD4-4634-9183-B8241C603B13}"/>
          </ac:grpSpMkLst>
        </pc:grpChg>
        <pc:grpChg chg="add mod">
          <ac:chgData name="Nick Kantack" userId="7925530f0edb4dcc" providerId="LiveId" clId="{BEBBF1DC-95FD-4236-A15F-59900E9EB719}" dt="2018-10-28T15:44:38.883" v="1710" actId="1076"/>
          <ac:grpSpMkLst>
            <pc:docMk/>
            <pc:sldMk cId="2479560014" sldId="485"/>
            <ac:grpSpMk id="26" creationId="{3BD3F3B5-E676-44A0-A91D-34864E1AB895}"/>
          </ac:grpSpMkLst>
        </pc:grpChg>
        <pc:grpChg chg="add mod">
          <ac:chgData name="Nick Kantack" userId="7925530f0edb4dcc" providerId="LiveId" clId="{BEBBF1DC-95FD-4236-A15F-59900E9EB719}" dt="2018-10-28T15:44:38.883" v="1710" actId="1076"/>
          <ac:grpSpMkLst>
            <pc:docMk/>
            <pc:sldMk cId="2479560014" sldId="485"/>
            <ac:grpSpMk id="27" creationId="{F2B84DB3-8EAE-49EA-AFC7-4B82C16ED7F0}"/>
          </ac:grpSpMkLst>
        </pc:grpChg>
        <pc:grpChg chg="add mod">
          <ac:chgData name="Nick Kantack" userId="7925530f0edb4dcc" providerId="LiveId" clId="{BEBBF1DC-95FD-4236-A15F-59900E9EB719}" dt="2018-10-28T15:44:38.883" v="1710" actId="1076"/>
          <ac:grpSpMkLst>
            <pc:docMk/>
            <pc:sldMk cId="2479560014" sldId="485"/>
            <ac:grpSpMk id="28" creationId="{2AC6B181-5E07-4EF2-AA28-AE4B4688A598}"/>
          </ac:grpSpMkLst>
        </pc:grpChg>
        <pc:grpChg chg="add mod ord">
          <ac:chgData name="Nick Kantack" userId="7925530f0edb4dcc" providerId="LiveId" clId="{BEBBF1DC-95FD-4236-A15F-59900E9EB719}" dt="2018-10-28T15:46:10.417" v="1732" actId="171"/>
          <ac:grpSpMkLst>
            <pc:docMk/>
            <pc:sldMk cId="2479560014" sldId="485"/>
            <ac:grpSpMk id="49" creationId="{C6118788-022E-4DEC-B803-AC41A0B27ADB}"/>
          </ac:grpSpMkLst>
        </pc:grpChg>
        <pc:grpChg chg="add mod">
          <ac:chgData name="Nick Kantack" userId="7925530f0edb4dcc" providerId="LiveId" clId="{BEBBF1DC-95FD-4236-A15F-59900E9EB719}" dt="2018-10-28T18:04:32.698" v="1984" actId="1076"/>
          <ac:grpSpMkLst>
            <pc:docMk/>
            <pc:sldMk cId="2479560014" sldId="485"/>
            <ac:grpSpMk id="55" creationId="{2A8DD960-65B6-412E-865F-4E5DB00899D1}"/>
          </ac:grpSpMkLst>
        </pc:grpChg>
        <pc:grpChg chg="add mod">
          <ac:chgData name="Nick Kantack" userId="7925530f0edb4dcc" providerId="LiveId" clId="{BEBBF1DC-95FD-4236-A15F-59900E9EB719}" dt="2018-10-28T17:17:35.077" v="1884" actId="164"/>
          <ac:grpSpMkLst>
            <pc:docMk/>
            <pc:sldMk cId="2479560014" sldId="485"/>
            <ac:grpSpMk id="56" creationId="{1D0B4652-9B91-4C2A-A5CE-E646BC07C7AB}"/>
          </ac:grpSpMkLst>
        </pc:grpChg>
        <pc:grpChg chg="add mod">
          <ac:chgData name="Nick Kantack" userId="7925530f0edb4dcc" providerId="LiveId" clId="{BEBBF1DC-95FD-4236-A15F-59900E9EB719}" dt="2018-10-28T17:15:12.728" v="1857" actId="1076"/>
          <ac:grpSpMkLst>
            <pc:docMk/>
            <pc:sldMk cId="2479560014" sldId="485"/>
            <ac:grpSpMk id="62" creationId="{62E54B9C-1CFB-4BB0-B28C-163ADC2A9177}"/>
          </ac:grpSpMkLst>
        </pc:grpChg>
        <pc:grpChg chg="add mod">
          <ac:chgData name="Nick Kantack" userId="7925530f0edb4dcc" providerId="LiveId" clId="{BEBBF1DC-95FD-4236-A15F-59900E9EB719}" dt="2018-10-28T17:17:35.077" v="1884" actId="164"/>
          <ac:grpSpMkLst>
            <pc:docMk/>
            <pc:sldMk cId="2479560014" sldId="485"/>
            <ac:grpSpMk id="66" creationId="{140501CE-F4F7-40E7-9727-916238D28AC2}"/>
          </ac:grpSpMkLst>
        </pc:grpChg>
        <pc:grpChg chg="add del mod">
          <ac:chgData name="Nick Kantack" userId="7925530f0edb4dcc" providerId="LiveId" clId="{BEBBF1DC-95FD-4236-A15F-59900E9EB719}" dt="2018-10-28T17:18:05.068" v="1888" actId="478"/>
          <ac:grpSpMkLst>
            <pc:docMk/>
            <pc:sldMk cId="2479560014" sldId="485"/>
            <ac:grpSpMk id="69" creationId="{B7350DFA-6760-42E1-BB1B-B127D02DF111}"/>
          </ac:grpSpMkLst>
        </pc:grpChg>
        <pc:grpChg chg="add mod">
          <ac:chgData name="Nick Kantack" userId="7925530f0edb4dcc" providerId="LiveId" clId="{BEBBF1DC-95FD-4236-A15F-59900E9EB719}" dt="2018-10-28T17:18:15.683" v="1892" actId="1076"/>
          <ac:grpSpMkLst>
            <pc:docMk/>
            <pc:sldMk cId="2479560014" sldId="485"/>
            <ac:grpSpMk id="75" creationId="{2292CFCF-3459-425C-B2FC-EFFB14813BA5}"/>
          </ac:grpSpMkLst>
        </pc:grpChg>
        <pc:grpChg chg="mod">
          <ac:chgData name="Nick Kantack" userId="7925530f0edb4dcc" providerId="LiveId" clId="{BEBBF1DC-95FD-4236-A15F-59900E9EB719}" dt="2018-10-28T17:18:06.740" v="1889"/>
          <ac:grpSpMkLst>
            <pc:docMk/>
            <pc:sldMk cId="2479560014" sldId="485"/>
            <ac:grpSpMk id="76" creationId="{E3DD7B2B-C22A-48EC-9C03-6964930C8F8B}"/>
          </ac:grpSpMkLst>
        </pc:grpChg>
        <pc:grpChg chg="add mod">
          <ac:chgData name="Nick Kantack" userId="7925530f0edb4dcc" providerId="LiveId" clId="{BEBBF1DC-95FD-4236-A15F-59900E9EB719}" dt="2018-10-28T17:41:54.695" v="1927" actId="164"/>
          <ac:grpSpMkLst>
            <pc:docMk/>
            <pc:sldMk cId="2479560014" sldId="485"/>
            <ac:grpSpMk id="81" creationId="{DB924B98-993F-46E7-9A3C-C8B487FBCB60}"/>
          </ac:grpSpMkLst>
        </pc:grpChg>
        <pc:grpChg chg="add mod ord">
          <ac:chgData name="Nick Kantack" userId="7925530f0edb4dcc" providerId="LiveId" clId="{BEBBF1DC-95FD-4236-A15F-59900E9EB719}" dt="2018-10-28T17:41:54.695" v="1927" actId="164"/>
          <ac:grpSpMkLst>
            <pc:docMk/>
            <pc:sldMk cId="2479560014" sldId="485"/>
            <ac:grpSpMk id="82" creationId="{99FAF08F-9890-440B-A8F9-CF56C599139C}"/>
          </ac:grpSpMkLst>
        </pc:grpChg>
        <pc:grpChg chg="add mod">
          <ac:chgData name="Nick Kantack" userId="7925530f0edb4dcc" providerId="LiveId" clId="{BEBBF1DC-95FD-4236-A15F-59900E9EB719}" dt="2018-10-28T17:41:54.695" v="1927" actId="164"/>
          <ac:grpSpMkLst>
            <pc:docMk/>
            <pc:sldMk cId="2479560014" sldId="485"/>
            <ac:grpSpMk id="83" creationId="{5EC8FD92-EE1A-4EC5-BE7A-CD4F5795476C}"/>
          </ac:grpSpMkLst>
        </pc:grpChg>
        <pc:grpChg chg="add mod">
          <ac:chgData name="Nick Kantack" userId="7925530f0edb4dcc" providerId="LiveId" clId="{BEBBF1DC-95FD-4236-A15F-59900E9EB719}" dt="2018-10-28T17:41:54.695" v="1927" actId="164"/>
          <ac:grpSpMkLst>
            <pc:docMk/>
            <pc:sldMk cId="2479560014" sldId="485"/>
            <ac:grpSpMk id="84" creationId="{4BD130C1-6200-487C-9682-445E662DA3F0}"/>
          </ac:grpSpMkLst>
        </pc:grpChg>
        <pc:grpChg chg="add mod">
          <ac:chgData name="Nick Kantack" userId="7925530f0edb4dcc" providerId="LiveId" clId="{BEBBF1DC-95FD-4236-A15F-59900E9EB719}" dt="2018-10-28T17:41:54.695" v="1927" actId="164"/>
          <ac:grpSpMkLst>
            <pc:docMk/>
            <pc:sldMk cId="2479560014" sldId="485"/>
            <ac:grpSpMk id="85" creationId="{097DA6B5-CAAC-4AF0-BEBB-C0DE9BD707F1}"/>
          </ac:grpSpMkLst>
        </pc:grpChg>
        <pc:picChg chg="del">
          <ac:chgData name="Nick Kantack" userId="7925530f0edb4dcc" providerId="LiveId" clId="{BEBBF1DC-95FD-4236-A15F-59900E9EB719}" dt="2018-10-28T00:52:57.370" v="1135" actId="478"/>
          <ac:picMkLst>
            <pc:docMk/>
            <pc:sldMk cId="2479560014" sldId="485"/>
            <ac:picMk id="4" creationId="{8271C914-68C7-4FF5-9B8C-69FA92702100}"/>
          </ac:picMkLst>
        </pc:picChg>
        <pc:picChg chg="del">
          <ac:chgData name="Nick Kantack" userId="7925530f0edb4dcc" providerId="LiveId" clId="{BEBBF1DC-95FD-4236-A15F-59900E9EB719}" dt="2018-10-28T00:52:56.806" v="1134" actId="478"/>
          <ac:picMkLst>
            <pc:docMk/>
            <pc:sldMk cId="2479560014" sldId="485"/>
            <ac:picMk id="7" creationId="{FFD3344E-FBDC-40F0-8A29-C14D339F4292}"/>
          </ac:picMkLst>
        </pc:picChg>
        <pc:picChg chg="add mod">
          <ac:chgData name="Nick Kantack" userId="7925530f0edb4dcc" providerId="LiveId" clId="{BEBBF1DC-95FD-4236-A15F-59900E9EB719}" dt="2018-10-28T00:58:52.698" v="1248" actId="1076"/>
          <ac:picMkLst>
            <pc:docMk/>
            <pc:sldMk cId="2479560014" sldId="485"/>
            <ac:picMk id="9" creationId="{AD3B19D8-6555-4C5D-B0FC-49A0097EE3C2}"/>
          </ac:picMkLst>
        </pc:picChg>
        <pc:picChg chg="del">
          <ac:chgData name="Nick Kantack" userId="7925530f0edb4dcc" providerId="LiveId" clId="{BEBBF1DC-95FD-4236-A15F-59900E9EB719}" dt="2018-10-28T00:53:09.961" v="1137"/>
          <ac:picMkLst>
            <pc:docMk/>
            <pc:sldMk cId="2479560014" sldId="485"/>
            <ac:picMk id="10" creationId="{EB295BDE-3C5B-487F-BFD8-F10F0239A479}"/>
          </ac:picMkLst>
        </pc:picChg>
        <pc:picChg chg="add mod">
          <ac:chgData name="Nick Kantack" userId="7925530f0edb4dcc" providerId="LiveId" clId="{BEBBF1DC-95FD-4236-A15F-59900E9EB719}" dt="2018-10-28T17:14:17.428" v="1852" actId="1076"/>
          <ac:picMkLst>
            <pc:docMk/>
            <pc:sldMk cId="2479560014" sldId="485"/>
            <ac:picMk id="11" creationId="{1D5A51C7-0800-400D-A504-89F379BE1651}"/>
          </ac:picMkLst>
        </pc:picChg>
        <pc:picChg chg="add mod">
          <ac:chgData name="Nick Kantack" userId="7925530f0edb4dcc" providerId="LiveId" clId="{BEBBF1DC-95FD-4236-A15F-59900E9EB719}" dt="2018-10-28T16:25:50.934" v="1833" actId="164"/>
          <ac:picMkLst>
            <pc:docMk/>
            <pc:sldMk cId="2479560014" sldId="485"/>
            <ac:picMk id="12" creationId="{10092496-4478-4AE8-8DFE-DFA3B2F86916}"/>
          </ac:picMkLst>
        </pc:picChg>
        <pc:picChg chg="add mod">
          <ac:chgData name="Nick Kantack" userId="7925530f0edb4dcc" providerId="LiveId" clId="{BEBBF1DC-95FD-4236-A15F-59900E9EB719}" dt="2018-10-28T16:25:50.934" v="1833" actId="164"/>
          <ac:picMkLst>
            <pc:docMk/>
            <pc:sldMk cId="2479560014" sldId="485"/>
            <ac:picMk id="52" creationId="{5ABCF49E-1202-48B1-98BE-DA44CADC3DDE}"/>
          </ac:picMkLst>
        </pc:picChg>
        <pc:picChg chg="add mod">
          <ac:chgData name="Nick Kantack" userId="7925530f0edb4dcc" providerId="LiveId" clId="{BEBBF1DC-95FD-4236-A15F-59900E9EB719}" dt="2018-10-28T21:02:48.005" v="3389" actId="1035"/>
          <ac:picMkLst>
            <pc:docMk/>
            <pc:sldMk cId="2479560014" sldId="485"/>
            <ac:picMk id="53" creationId="{B654A61D-AF58-49EE-9AED-B40A4767E281}"/>
          </ac:picMkLst>
        </pc:picChg>
        <pc:picChg chg="add del mod">
          <ac:chgData name="Nick Kantack" userId="7925530f0edb4dcc" providerId="LiveId" clId="{BEBBF1DC-95FD-4236-A15F-59900E9EB719}" dt="2018-10-28T21:00:12.686" v="3369" actId="478"/>
          <ac:picMkLst>
            <pc:docMk/>
            <pc:sldMk cId="2479560014" sldId="485"/>
            <ac:picMk id="54" creationId="{CE6B8DA5-2EF5-4CD9-A5E0-97F6F5F0F9D4}"/>
          </ac:picMkLst>
        </pc:picChg>
        <pc:picChg chg="add mod">
          <ac:chgData name="Nick Kantack" userId="7925530f0edb4dcc" providerId="LiveId" clId="{BEBBF1DC-95FD-4236-A15F-59900E9EB719}" dt="2018-10-28T17:35:12.329" v="1901" actId="1076"/>
          <ac:picMkLst>
            <pc:docMk/>
            <pc:sldMk cId="2479560014" sldId="485"/>
            <ac:picMk id="74" creationId="{F563D4C7-820B-4D20-9896-2EB9F4E6337A}"/>
          </ac:picMkLst>
        </pc:picChg>
        <pc:picChg chg="add mod">
          <ac:chgData name="Nick Kantack" userId="7925530f0edb4dcc" providerId="LiveId" clId="{BEBBF1DC-95FD-4236-A15F-59900E9EB719}" dt="2018-10-28T21:00:15.514" v="3371" actId="1076"/>
          <ac:picMkLst>
            <pc:docMk/>
            <pc:sldMk cId="2479560014" sldId="485"/>
            <ac:picMk id="94" creationId="{B3950B3D-E586-46AC-9FB2-E7505C37607A}"/>
          </ac:picMkLst>
        </pc:picChg>
        <pc:picChg chg="add mod">
          <ac:chgData name="Nick Kantack" userId="7925530f0edb4dcc" providerId="LiveId" clId="{BEBBF1DC-95FD-4236-A15F-59900E9EB719}" dt="2018-10-28T00:57:45.179" v="1240" actId="164"/>
          <ac:picMkLst>
            <pc:docMk/>
            <pc:sldMk cId="2479560014" sldId="485"/>
            <ac:picMk id="3074" creationId="{FD058CC3-AD94-4ACB-AFEC-8B4B860A433C}"/>
          </ac:picMkLst>
        </pc:picChg>
        <pc:cxnChg chg="add">
          <ac:chgData name="Nick Kantack" userId="7925530f0edb4dcc" providerId="LiveId" clId="{BEBBF1DC-95FD-4236-A15F-59900E9EB719}" dt="2018-10-28T17:40:55.356" v="1906"/>
          <ac:cxnSpMkLst>
            <pc:docMk/>
            <pc:sldMk cId="2479560014" sldId="485"/>
            <ac:cxnSpMk id="87" creationId="{4CD98E17-06B0-4D56-8998-C458F0820028}"/>
          </ac:cxnSpMkLst>
        </pc:cxnChg>
        <pc:cxnChg chg="add">
          <ac:chgData name="Nick Kantack" userId="7925530f0edb4dcc" providerId="LiveId" clId="{BEBBF1DC-95FD-4236-A15F-59900E9EB719}" dt="2018-10-28T17:40:55.356" v="1906"/>
          <ac:cxnSpMkLst>
            <pc:docMk/>
            <pc:sldMk cId="2479560014" sldId="485"/>
            <ac:cxnSpMk id="89" creationId="{F180C463-64E7-45A8-9666-F1BB5F51BD7C}"/>
          </ac:cxnSpMkLst>
        </pc:cxnChg>
        <pc:cxnChg chg="add">
          <ac:chgData name="Nick Kantack" userId="7925530f0edb4dcc" providerId="LiveId" clId="{BEBBF1DC-95FD-4236-A15F-59900E9EB719}" dt="2018-10-28T17:40:55.356" v="1906"/>
          <ac:cxnSpMkLst>
            <pc:docMk/>
            <pc:sldMk cId="2479560014" sldId="485"/>
            <ac:cxnSpMk id="91" creationId="{CA430892-A866-4D17-BDD6-0E106CF5C3DE}"/>
          </ac:cxnSpMkLst>
        </pc:cxnChg>
        <pc:cxnChg chg="add">
          <ac:chgData name="Nick Kantack" userId="7925530f0edb4dcc" providerId="LiveId" clId="{BEBBF1DC-95FD-4236-A15F-59900E9EB719}" dt="2018-10-28T17:40:55.356" v="1906"/>
          <ac:cxnSpMkLst>
            <pc:docMk/>
            <pc:sldMk cId="2479560014" sldId="485"/>
            <ac:cxnSpMk id="93" creationId="{50AC72C0-AF09-427F-B373-CDFFC2989A24}"/>
          </ac:cxnSpMkLst>
        </pc:cxnChg>
      </pc:sldChg>
      <pc:sldChg chg="addSp delSp modSp">
        <pc:chgData name="Nick Kantack" userId="7925530f0edb4dcc" providerId="LiveId" clId="{BEBBF1DC-95FD-4236-A15F-59900E9EB719}" dt="2018-10-28T21:49:48.525" v="5925" actId="1076"/>
        <pc:sldMkLst>
          <pc:docMk/>
          <pc:sldMk cId="4162166859" sldId="487"/>
        </pc:sldMkLst>
        <pc:spChg chg="add mod">
          <ac:chgData name="Nick Kantack" userId="7925530f0edb4dcc" providerId="LiveId" clId="{BEBBF1DC-95FD-4236-A15F-59900E9EB719}" dt="2018-10-28T21:49:48.525" v="5925" actId="1076"/>
          <ac:spMkLst>
            <pc:docMk/>
            <pc:sldMk cId="4162166859" sldId="487"/>
            <ac:spMk id="5" creationId="{FE606CBB-D84B-4392-8557-5102565DA4E1}"/>
          </ac:spMkLst>
        </pc:spChg>
        <pc:spChg chg="mod">
          <ac:chgData name="Nick Kantack" userId="7925530f0edb4dcc" providerId="LiveId" clId="{BEBBF1DC-95FD-4236-A15F-59900E9EB719}" dt="2018-10-28T21:39:31.488" v="5181" actId="14100"/>
          <ac:spMkLst>
            <pc:docMk/>
            <pc:sldMk cId="4162166859" sldId="487"/>
            <ac:spMk id="6" creationId="{00000000-0000-0000-0000-000000000000}"/>
          </ac:spMkLst>
        </pc:spChg>
        <pc:spChg chg="del mod">
          <ac:chgData name="Nick Kantack" userId="7925530f0edb4dcc" providerId="LiveId" clId="{BEBBF1DC-95FD-4236-A15F-59900E9EB719}" dt="2018-10-28T21:39:20.621" v="5177" actId="478"/>
          <ac:spMkLst>
            <pc:docMk/>
            <pc:sldMk cId="4162166859" sldId="487"/>
            <ac:spMk id="7" creationId="{00000000-0000-0000-0000-000000000000}"/>
          </ac:spMkLst>
        </pc:spChg>
        <pc:spChg chg="del">
          <ac:chgData name="Nick Kantack" userId="7925530f0edb4dcc" providerId="LiveId" clId="{BEBBF1DC-95FD-4236-A15F-59900E9EB719}" dt="2018-10-28T21:21:25.245" v="5166" actId="478"/>
          <ac:spMkLst>
            <pc:docMk/>
            <pc:sldMk cId="4162166859" sldId="487"/>
            <ac:spMk id="17" creationId="{00000000-0000-0000-0000-000000000000}"/>
          </ac:spMkLst>
        </pc:spChg>
        <pc:grpChg chg="del">
          <ac:chgData name="Nick Kantack" userId="7925530f0edb4dcc" providerId="LiveId" clId="{BEBBF1DC-95FD-4236-A15F-59900E9EB719}" dt="2018-10-28T21:21:43.165" v="5173" actId="478"/>
          <ac:grpSpMkLst>
            <pc:docMk/>
            <pc:sldMk cId="4162166859" sldId="487"/>
            <ac:grpSpMk id="9" creationId="{00000000-0000-0000-0000-000000000000}"/>
          </ac:grpSpMkLst>
        </pc:grpChg>
        <pc:picChg chg="add mod">
          <ac:chgData name="Nick Kantack" userId="7925530f0edb4dcc" providerId="LiveId" clId="{BEBBF1DC-95FD-4236-A15F-59900E9EB719}" dt="2018-10-28T21:39:18.200" v="5176" actId="1076"/>
          <ac:picMkLst>
            <pc:docMk/>
            <pc:sldMk cId="4162166859" sldId="487"/>
            <ac:picMk id="4" creationId="{00B1DE86-0959-46EB-9FA7-2EE5B11AF5FD}"/>
          </ac:picMkLst>
        </pc:picChg>
        <pc:cxnChg chg="del mod">
          <ac:chgData name="Nick Kantack" userId="7925530f0edb4dcc" providerId="LiveId" clId="{BEBBF1DC-95FD-4236-A15F-59900E9EB719}" dt="2018-10-28T21:39:26.418" v="5179" actId="478"/>
          <ac:cxnSpMkLst>
            <pc:docMk/>
            <pc:sldMk cId="4162166859" sldId="487"/>
            <ac:cxnSpMk id="8" creationId="{00000000-0000-0000-0000-000000000000}"/>
          </ac:cxnSpMkLst>
        </pc:cxnChg>
      </pc:sldChg>
      <pc:sldChg chg="addSp delSp modSp add del">
        <pc:chgData name="Nick Kantack" userId="7925530f0edb4dcc" providerId="LiveId" clId="{BEBBF1DC-95FD-4236-A15F-59900E9EB719}" dt="2018-10-29T01:07:00.444" v="6182" actId="20577"/>
        <pc:sldMkLst>
          <pc:docMk/>
          <pc:sldMk cId="2760692902" sldId="488"/>
        </pc:sldMkLst>
        <pc:spChg chg="mod">
          <ac:chgData name="Nick Kantack" userId="7925530f0edb4dcc" providerId="LiveId" clId="{BEBBF1DC-95FD-4236-A15F-59900E9EB719}" dt="2018-10-29T01:07:00.444" v="6182" actId="20577"/>
          <ac:spMkLst>
            <pc:docMk/>
            <pc:sldMk cId="2760692902" sldId="488"/>
            <ac:spMk id="6" creationId="{00000000-0000-0000-0000-000000000000}"/>
          </ac:spMkLst>
        </pc:spChg>
        <pc:spChg chg="del">
          <ac:chgData name="Nick Kantack" userId="7925530f0edb4dcc" providerId="LiveId" clId="{BEBBF1DC-95FD-4236-A15F-59900E9EB719}" dt="2018-10-28T17:58:41.584" v="1937" actId="478"/>
          <ac:spMkLst>
            <pc:docMk/>
            <pc:sldMk cId="2760692902" sldId="488"/>
            <ac:spMk id="13" creationId="{00000000-0000-0000-0000-000000000000}"/>
          </ac:spMkLst>
        </pc:spChg>
        <pc:picChg chg="add mod">
          <ac:chgData name="Nick Kantack" userId="7925530f0edb4dcc" providerId="LiveId" clId="{BEBBF1DC-95FD-4236-A15F-59900E9EB719}" dt="2018-10-28T21:48:01.301" v="5786" actId="208"/>
          <ac:picMkLst>
            <pc:docMk/>
            <pc:sldMk cId="2760692902" sldId="488"/>
            <ac:picMk id="3" creationId="{D6BA846F-A6E4-4FC5-AEB4-9232B5567973}"/>
          </ac:picMkLst>
        </pc:picChg>
        <pc:picChg chg="add mod">
          <ac:chgData name="Nick Kantack" userId="7925530f0edb4dcc" providerId="LiveId" clId="{BEBBF1DC-95FD-4236-A15F-59900E9EB719}" dt="2018-10-28T21:48:10.795" v="5788" actId="14100"/>
          <ac:picMkLst>
            <pc:docMk/>
            <pc:sldMk cId="2760692902" sldId="488"/>
            <ac:picMk id="4" creationId="{5DC8D270-FAF2-44CD-8C35-0C7A15BE4D57}"/>
          </ac:picMkLst>
        </pc:picChg>
      </pc:sldChg>
      <pc:sldChg chg="addSp delSp modSp mod addAnim delAnim modAnim">
        <pc:chgData name="Nick Kantack" userId="7925530f0edb4dcc" providerId="LiveId" clId="{BEBBF1DC-95FD-4236-A15F-59900E9EB719}" dt="2018-11-01T10:19:38.059" v="7131" actId="20577"/>
        <pc:sldMkLst>
          <pc:docMk/>
          <pc:sldMk cId="2715515146" sldId="490"/>
        </pc:sldMkLst>
        <pc:spChg chg="add del mod">
          <ac:chgData name="Nick Kantack" userId="7925530f0edb4dcc" providerId="LiveId" clId="{BEBBF1DC-95FD-4236-A15F-59900E9EB719}" dt="2018-10-28T18:59:42.507" v="2531" actId="478"/>
          <ac:spMkLst>
            <pc:docMk/>
            <pc:sldMk cId="2715515146" sldId="490"/>
            <ac:spMk id="8" creationId="{8BA65F78-69E6-4240-8F2D-7C4DD2C6C645}"/>
          </ac:spMkLst>
        </pc:spChg>
        <pc:spChg chg="add mod">
          <ac:chgData name="Nick Kantack" userId="7925530f0edb4dcc" providerId="LiveId" clId="{BEBBF1DC-95FD-4236-A15F-59900E9EB719}" dt="2018-10-28T18:47:09.834" v="2480" actId="164"/>
          <ac:spMkLst>
            <pc:docMk/>
            <pc:sldMk cId="2715515146" sldId="490"/>
            <ac:spMk id="9" creationId="{5B6CB913-71FC-4E6D-A5B6-E8006F68A663}"/>
          </ac:spMkLst>
        </pc:spChg>
        <pc:spChg chg="add del mod">
          <ac:chgData name="Nick Kantack" userId="7925530f0edb4dcc" providerId="LiveId" clId="{BEBBF1DC-95FD-4236-A15F-59900E9EB719}" dt="2018-10-28T18:59:33.163" v="2529"/>
          <ac:spMkLst>
            <pc:docMk/>
            <pc:sldMk cId="2715515146" sldId="490"/>
            <ac:spMk id="22" creationId="{B7F45A44-3BF2-4B44-AC17-F80313D02253}"/>
          </ac:spMkLst>
        </pc:spChg>
        <pc:spChg chg="add mod">
          <ac:chgData name="Nick Kantack" userId="7925530f0edb4dcc" providerId="LiveId" clId="{BEBBF1DC-95FD-4236-A15F-59900E9EB719}" dt="2018-11-01T10:19:38.059" v="7131" actId="20577"/>
          <ac:spMkLst>
            <pc:docMk/>
            <pc:sldMk cId="2715515146" sldId="490"/>
            <ac:spMk id="23" creationId="{F862C1FC-8634-42AE-9858-7D70D555FE94}"/>
          </ac:spMkLst>
        </pc:spChg>
        <pc:spChg chg="add mod">
          <ac:chgData name="Nick Kantack" userId="7925530f0edb4dcc" providerId="LiveId" clId="{BEBBF1DC-95FD-4236-A15F-59900E9EB719}" dt="2018-10-28T19:12:53.275" v="3230" actId="164"/>
          <ac:spMkLst>
            <pc:docMk/>
            <pc:sldMk cId="2715515146" sldId="490"/>
            <ac:spMk id="26" creationId="{877C2AEB-BD76-4A53-BDB6-E0FFA9A8BCA0}"/>
          </ac:spMkLst>
        </pc:spChg>
        <pc:spChg chg="add mod">
          <ac:chgData name="Nick Kantack" userId="7925530f0edb4dcc" providerId="LiveId" clId="{BEBBF1DC-95FD-4236-A15F-59900E9EB719}" dt="2018-10-28T19:12:53.275" v="3230" actId="164"/>
          <ac:spMkLst>
            <pc:docMk/>
            <pc:sldMk cId="2715515146" sldId="490"/>
            <ac:spMk id="27" creationId="{07629794-C24A-4B75-80BB-7B7C15DB2D68}"/>
          </ac:spMkLst>
        </pc:spChg>
        <pc:spChg chg="add mod">
          <ac:chgData name="Nick Kantack" userId="7925530f0edb4dcc" providerId="LiveId" clId="{BEBBF1DC-95FD-4236-A15F-59900E9EB719}" dt="2018-10-28T19:12:53.275" v="3230" actId="164"/>
          <ac:spMkLst>
            <pc:docMk/>
            <pc:sldMk cId="2715515146" sldId="490"/>
            <ac:spMk id="28" creationId="{FC57F39C-0E2D-4B99-B851-C8001200755F}"/>
          </ac:spMkLst>
        </pc:spChg>
        <pc:spChg chg="add mod">
          <ac:chgData name="Nick Kantack" userId="7925530f0edb4dcc" providerId="LiveId" clId="{BEBBF1DC-95FD-4236-A15F-59900E9EB719}" dt="2018-10-28T19:12:53.275" v="3230" actId="164"/>
          <ac:spMkLst>
            <pc:docMk/>
            <pc:sldMk cId="2715515146" sldId="490"/>
            <ac:spMk id="29" creationId="{D7075137-91F5-469A-A96A-95FC310D23FD}"/>
          </ac:spMkLst>
        </pc:spChg>
        <pc:spChg chg="add mod">
          <ac:chgData name="Nick Kantack" userId="7925530f0edb4dcc" providerId="LiveId" clId="{BEBBF1DC-95FD-4236-A15F-59900E9EB719}" dt="2018-10-28T19:33:33.451" v="3312" actId="164"/>
          <ac:spMkLst>
            <pc:docMk/>
            <pc:sldMk cId="2715515146" sldId="490"/>
            <ac:spMk id="41" creationId="{F9636F87-E61D-42C0-95CD-B82FA40FBF4F}"/>
          </ac:spMkLst>
        </pc:spChg>
        <pc:spChg chg="add mod">
          <ac:chgData name="Nick Kantack" userId="7925530f0edb4dcc" providerId="LiveId" clId="{BEBBF1DC-95FD-4236-A15F-59900E9EB719}" dt="2018-10-28T19:33:33.451" v="3312" actId="164"/>
          <ac:spMkLst>
            <pc:docMk/>
            <pc:sldMk cId="2715515146" sldId="490"/>
            <ac:spMk id="42" creationId="{58C949EB-5854-4344-807D-A563F6C523C2}"/>
          </ac:spMkLst>
        </pc:spChg>
        <pc:spChg chg="add mod">
          <ac:chgData name="Nick Kantack" userId="7925530f0edb4dcc" providerId="LiveId" clId="{BEBBF1DC-95FD-4236-A15F-59900E9EB719}" dt="2018-10-28T19:33:33.451" v="3312" actId="164"/>
          <ac:spMkLst>
            <pc:docMk/>
            <pc:sldMk cId="2715515146" sldId="490"/>
            <ac:spMk id="45" creationId="{318EF512-3255-4AEF-BEFD-5746FF351194}"/>
          </ac:spMkLst>
        </pc:spChg>
        <pc:grpChg chg="add del mod">
          <ac:chgData name="Nick Kantack" userId="7925530f0edb4dcc" providerId="LiveId" clId="{BEBBF1DC-95FD-4236-A15F-59900E9EB719}" dt="2018-10-29T01:51:10.868" v="6246" actId="478"/>
          <ac:grpSpMkLst>
            <pc:docMk/>
            <pc:sldMk cId="2715515146" sldId="490"/>
            <ac:grpSpMk id="10" creationId="{A9D1FDEE-D964-47F4-9FAC-4513E6C793A3}"/>
          </ac:grpSpMkLst>
        </pc:grpChg>
        <pc:grpChg chg="add mod">
          <ac:chgData name="Nick Kantack" userId="7925530f0edb4dcc" providerId="LiveId" clId="{BEBBF1DC-95FD-4236-A15F-59900E9EB719}" dt="2018-10-29T01:51:03.056" v="6240" actId="1076"/>
          <ac:grpSpMkLst>
            <pc:docMk/>
            <pc:sldMk cId="2715515146" sldId="490"/>
            <ac:grpSpMk id="39" creationId="{DB96F883-5979-4F7B-A230-14D5B1AF4BD8}"/>
          </ac:grpSpMkLst>
        </pc:grpChg>
        <pc:grpChg chg="add mod">
          <ac:chgData name="Nick Kantack" userId="7925530f0edb4dcc" providerId="LiveId" clId="{BEBBF1DC-95FD-4236-A15F-59900E9EB719}" dt="2018-11-01T00:31:34.056" v="7000" actId="1076"/>
          <ac:grpSpMkLst>
            <pc:docMk/>
            <pc:sldMk cId="2715515146" sldId="490"/>
            <ac:grpSpMk id="46" creationId="{7BF9F51B-D94E-4630-BD03-09A1B7B78F3C}"/>
          </ac:grpSpMkLst>
        </pc:grpChg>
        <pc:graphicFrameChg chg="add del mod">
          <ac:chgData name="Nick Kantack" userId="7925530f0edb4dcc" providerId="LiveId" clId="{BEBBF1DC-95FD-4236-A15F-59900E9EB719}" dt="2018-11-01T00:25:34.549" v="6721" actId="3680"/>
          <ac:graphicFrameMkLst>
            <pc:docMk/>
            <pc:sldMk cId="2715515146" sldId="490"/>
            <ac:graphicFrameMk id="8" creationId="{8EAC0C0F-5B05-4BE5-931A-6019167854B2}"/>
          </ac:graphicFrameMkLst>
        </pc:graphicFrameChg>
        <pc:graphicFrameChg chg="add del">
          <ac:chgData name="Nick Kantack" userId="7925530f0edb4dcc" providerId="LiveId" clId="{BEBBF1DC-95FD-4236-A15F-59900E9EB719}" dt="2018-10-31T22:38:18.529" v="6586" actId="478"/>
          <ac:graphicFrameMkLst>
            <pc:docMk/>
            <pc:sldMk cId="2715515146" sldId="490"/>
            <ac:graphicFrameMk id="22" creationId="{28ACBF56-1F77-49C6-B899-8AC839A46EF8}"/>
          </ac:graphicFrameMkLst>
        </pc:graphicFrameChg>
        <pc:picChg chg="add del mod">
          <ac:chgData name="Nick Kantack" userId="7925530f0edb4dcc" providerId="LiveId" clId="{BEBBF1DC-95FD-4236-A15F-59900E9EB719}" dt="2018-10-29T01:50:57.274" v="6237" actId="478"/>
          <ac:picMkLst>
            <pc:docMk/>
            <pc:sldMk cId="2715515146" sldId="490"/>
            <ac:picMk id="3" creationId="{C462D2E6-2B6C-46B1-87E4-4CB5979688E0}"/>
          </ac:picMkLst>
        </pc:picChg>
        <pc:picChg chg="add del mod">
          <ac:chgData name="Nick Kantack" userId="7925530f0edb4dcc" providerId="LiveId" clId="{BEBBF1DC-95FD-4236-A15F-59900E9EB719}" dt="2018-10-28T19:08:46.995" v="3109"/>
          <ac:picMkLst>
            <pc:docMk/>
            <pc:sldMk cId="2715515146" sldId="490"/>
            <ac:picMk id="3" creationId="{F6551949-FC34-4276-A73A-A91F0A0DBDD3}"/>
          </ac:picMkLst>
        </pc:picChg>
        <pc:picChg chg="add mod">
          <ac:chgData name="Nick Kantack" userId="7925530f0edb4dcc" providerId="LiveId" clId="{BEBBF1DC-95FD-4236-A15F-59900E9EB719}" dt="2018-10-28T18:47:09.834" v="2480" actId="164"/>
          <ac:picMkLst>
            <pc:docMk/>
            <pc:sldMk cId="2715515146" sldId="490"/>
            <ac:picMk id="4" creationId="{20D454CF-79D2-4C65-B0AE-8FBB669CF934}"/>
          </ac:picMkLst>
        </pc:picChg>
        <pc:picChg chg="add mod">
          <ac:chgData name="Nick Kantack" userId="7925530f0edb4dcc" providerId="LiveId" clId="{BEBBF1DC-95FD-4236-A15F-59900E9EB719}" dt="2018-10-31T23:15:08.452" v="6637" actId="1076"/>
          <ac:picMkLst>
            <pc:docMk/>
            <pc:sldMk cId="2715515146" sldId="490"/>
            <ac:picMk id="4" creationId="{6479A471-4296-472B-8669-BEBF348FF17B}"/>
          </ac:picMkLst>
        </pc:picChg>
        <pc:picChg chg="add mod">
          <ac:chgData name="Nick Kantack" userId="7925530f0edb4dcc" providerId="LiveId" clId="{BEBBF1DC-95FD-4236-A15F-59900E9EB719}" dt="2018-10-31T23:16:07.987" v="6644" actId="1076"/>
          <ac:picMkLst>
            <pc:docMk/>
            <pc:sldMk cId="2715515146" sldId="490"/>
            <ac:picMk id="7" creationId="{57ECBF3D-65DB-48AC-9D18-70B113022D31}"/>
          </ac:picMkLst>
        </pc:picChg>
        <pc:picChg chg="add del mod">
          <ac:chgData name="Nick Kantack" userId="7925530f0edb4dcc" providerId="LiveId" clId="{BEBBF1DC-95FD-4236-A15F-59900E9EB719}" dt="2018-10-29T01:02:33.061" v="6121" actId="478"/>
          <ac:picMkLst>
            <pc:docMk/>
            <pc:sldMk cId="2715515146" sldId="490"/>
            <ac:picMk id="11" creationId="{05755E9E-8FA8-4CD7-9E3B-524C47428FA9}"/>
          </ac:picMkLst>
        </pc:picChg>
        <pc:picChg chg="add del mod">
          <ac:chgData name="Nick Kantack" userId="7925530f0edb4dcc" providerId="LiveId" clId="{BEBBF1DC-95FD-4236-A15F-59900E9EB719}" dt="2018-10-29T01:02:26.873" v="6119" actId="478"/>
          <ac:picMkLst>
            <pc:docMk/>
            <pc:sldMk cId="2715515146" sldId="490"/>
            <ac:picMk id="12" creationId="{76D7B90D-AA32-4E45-ADCC-179AE53759AD}"/>
          </ac:picMkLst>
        </pc:picChg>
        <pc:picChg chg="add del mod">
          <ac:chgData name="Nick Kantack" userId="7925530f0edb4dcc" providerId="LiveId" clId="{BEBBF1DC-95FD-4236-A15F-59900E9EB719}" dt="2018-10-28T18:56:40.166" v="2498" actId="478"/>
          <ac:picMkLst>
            <pc:docMk/>
            <pc:sldMk cId="2715515146" sldId="490"/>
            <ac:picMk id="15" creationId="{1996C43A-20FA-465B-95E9-451F9A65688A}"/>
          </ac:picMkLst>
        </pc:picChg>
        <pc:picChg chg="add del mod">
          <ac:chgData name="Nick Kantack" userId="7925530f0edb4dcc" providerId="LiveId" clId="{BEBBF1DC-95FD-4236-A15F-59900E9EB719}" dt="2018-10-28T22:22:31.911" v="5927" actId="478"/>
          <ac:picMkLst>
            <pc:docMk/>
            <pc:sldMk cId="2715515146" sldId="490"/>
            <ac:picMk id="17" creationId="{7565FD70-AFC7-43DE-9016-567003775FD3}"/>
          </ac:picMkLst>
        </pc:picChg>
        <pc:picChg chg="add del mod">
          <ac:chgData name="Nick Kantack" userId="7925530f0edb4dcc" providerId="LiveId" clId="{BEBBF1DC-95FD-4236-A15F-59900E9EB719}" dt="2018-10-29T01:50:59.665" v="6238" actId="478"/>
          <ac:picMkLst>
            <pc:docMk/>
            <pc:sldMk cId="2715515146" sldId="490"/>
            <ac:picMk id="19" creationId="{84B4FD70-0504-4960-8E5C-A8EF390996C9}"/>
          </ac:picMkLst>
        </pc:picChg>
        <pc:picChg chg="add del mod">
          <ac:chgData name="Nick Kantack" userId="7925530f0edb4dcc" providerId="LiveId" clId="{BEBBF1DC-95FD-4236-A15F-59900E9EB719}" dt="2018-10-28T22:22:26.364" v="5926" actId="478"/>
          <ac:picMkLst>
            <pc:docMk/>
            <pc:sldMk cId="2715515146" sldId="490"/>
            <ac:picMk id="21" creationId="{09F94F5D-626C-4873-81FF-E8E3E669E667}"/>
          </ac:picMkLst>
        </pc:picChg>
        <pc:picChg chg="add mod">
          <ac:chgData name="Nick Kantack" userId="7925530f0edb4dcc" providerId="LiveId" clId="{BEBBF1DC-95FD-4236-A15F-59900E9EB719}" dt="2018-10-28T19:12:53.275" v="3230" actId="164"/>
          <ac:picMkLst>
            <pc:docMk/>
            <pc:sldMk cId="2715515146" sldId="490"/>
            <ac:picMk id="25" creationId="{ABE84D28-0CC7-4D20-AEFF-09930903CF5B}"/>
          </ac:picMkLst>
        </pc:picChg>
        <pc:picChg chg="add mod">
          <ac:chgData name="Nick Kantack" userId="7925530f0edb4dcc" providerId="LiveId" clId="{BEBBF1DC-95FD-4236-A15F-59900E9EB719}" dt="2018-11-01T00:31:29.379" v="6998" actId="1076"/>
          <ac:picMkLst>
            <pc:docMk/>
            <pc:sldMk cId="2715515146" sldId="490"/>
            <ac:picMk id="40" creationId="{B51D97C5-16BC-4923-9FF9-1C409D2CB92C}"/>
          </ac:picMkLst>
        </pc:picChg>
        <pc:cxnChg chg="add mod">
          <ac:chgData name="Nick Kantack" userId="7925530f0edb4dcc" providerId="LiveId" clId="{BEBBF1DC-95FD-4236-A15F-59900E9EB719}" dt="2018-10-28T18:47:09.834" v="2480" actId="164"/>
          <ac:cxnSpMkLst>
            <pc:docMk/>
            <pc:sldMk cId="2715515146" sldId="490"/>
            <ac:cxnSpMk id="7" creationId="{4EB81AB9-8B64-4485-A586-65977F560539}"/>
          </ac:cxnSpMkLst>
        </pc:cxnChg>
        <pc:cxnChg chg="add mod">
          <ac:chgData name="Nick Kantack" userId="7925530f0edb4dcc" providerId="LiveId" clId="{BEBBF1DC-95FD-4236-A15F-59900E9EB719}" dt="2018-10-28T19:12:53.275" v="3230" actId="164"/>
          <ac:cxnSpMkLst>
            <pc:docMk/>
            <pc:sldMk cId="2715515146" sldId="490"/>
            <ac:cxnSpMk id="31" creationId="{DC35B580-DBA9-4A27-9462-A396E671BBF7}"/>
          </ac:cxnSpMkLst>
        </pc:cxnChg>
        <pc:cxnChg chg="add mod">
          <ac:chgData name="Nick Kantack" userId="7925530f0edb4dcc" providerId="LiveId" clId="{BEBBF1DC-95FD-4236-A15F-59900E9EB719}" dt="2018-10-28T19:12:53.275" v="3230" actId="164"/>
          <ac:cxnSpMkLst>
            <pc:docMk/>
            <pc:sldMk cId="2715515146" sldId="490"/>
            <ac:cxnSpMk id="32" creationId="{3493A1B2-0789-436B-A726-3BCAA9BA5183}"/>
          </ac:cxnSpMkLst>
        </pc:cxnChg>
        <pc:cxnChg chg="add mod">
          <ac:chgData name="Nick Kantack" userId="7925530f0edb4dcc" providerId="LiveId" clId="{BEBBF1DC-95FD-4236-A15F-59900E9EB719}" dt="2018-10-28T19:12:53.275" v="3230" actId="164"/>
          <ac:cxnSpMkLst>
            <pc:docMk/>
            <pc:sldMk cId="2715515146" sldId="490"/>
            <ac:cxnSpMk id="34" creationId="{51EB8D6B-5B6D-4344-A14C-97DCEF5F8C18}"/>
          </ac:cxnSpMkLst>
        </pc:cxnChg>
        <pc:cxnChg chg="add mod">
          <ac:chgData name="Nick Kantack" userId="7925530f0edb4dcc" providerId="LiveId" clId="{BEBBF1DC-95FD-4236-A15F-59900E9EB719}" dt="2018-10-28T19:12:53.275" v="3230" actId="164"/>
          <ac:cxnSpMkLst>
            <pc:docMk/>
            <pc:sldMk cId="2715515146" sldId="490"/>
            <ac:cxnSpMk id="37" creationId="{DF649F84-1F88-4501-8A7B-437DABFE4146}"/>
          </ac:cxnSpMkLst>
        </pc:cxnChg>
        <pc:cxnChg chg="add mod">
          <ac:chgData name="Nick Kantack" userId="7925530f0edb4dcc" providerId="LiveId" clId="{BEBBF1DC-95FD-4236-A15F-59900E9EB719}" dt="2018-10-28T19:33:33.451" v="3312" actId="164"/>
          <ac:cxnSpMkLst>
            <pc:docMk/>
            <pc:sldMk cId="2715515146" sldId="490"/>
            <ac:cxnSpMk id="44" creationId="{9D48631D-933E-466C-9454-81F3300772B6}"/>
          </ac:cxnSpMkLst>
        </pc:cxnChg>
      </pc:sldChg>
      <pc:sldChg chg="addSp delSp modSp delAnim modAnim">
        <pc:chgData name="Nick Kantack" userId="7925530f0edb4dcc" providerId="LiveId" clId="{BEBBF1DC-95FD-4236-A15F-59900E9EB719}" dt="2018-11-01T10:26:25.390" v="7191" actId="20577"/>
        <pc:sldMkLst>
          <pc:docMk/>
          <pc:sldMk cId="3170434700" sldId="492"/>
        </pc:sldMkLst>
        <pc:spChg chg="mod">
          <ac:chgData name="Nick Kantack" userId="7925530f0edb4dcc" providerId="LiveId" clId="{BEBBF1DC-95FD-4236-A15F-59900E9EB719}" dt="2018-10-29T01:37:24.071" v="6192" actId="20577"/>
          <ac:spMkLst>
            <pc:docMk/>
            <pc:sldMk cId="3170434700" sldId="492"/>
            <ac:spMk id="3" creationId="{050667D7-45C9-4014-8F5E-595323582B47}"/>
          </ac:spMkLst>
        </pc:spChg>
        <pc:spChg chg="mod">
          <ac:chgData name="Nick Kantack" userId="7925530f0edb4dcc" providerId="LiveId" clId="{BEBBF1DC-95FD-4236-A15F-59900E9EB719}" dt="2018-10-29T01:37:58.963" v="6193" actId="14100"/>
          <ac:spMkLst>
            <pc:docMk/>
            <pc:sldMk cId="3170434700" sldId="492"/>
            <ac:spMk id="4" creationId="{8354EFF2-249A-4371-A59F-9B175D7AF032}"/>
          </ac:spMkLst>
        </pc:spChg>
        <pc:spChg chg="mod">
          <ac:chgData name="Nick Kantack" userId="7925530f0edb4dcc" providerId="LiveId" clId="{BEBBF1DC-95FD-4236-A15F-59900E9EB719}" dt="2018-10-28T00:41:31.646" v="963" actId="1076"/>
          <ac:spMkLst>
            <pc:docMk/>
            <pc:sldMk cId="3170434700" sldId="492"/>
            <ac:spMk id="5" creationId="{01FBC41D-9763-4917-B14D-830B41DD304B}"/>
          </ac:spMkLst>
        </pc:spChg>
        <pc:spChg chg="mod">
          <ac:chgData name="Nick Kantack" userId="7925530f0edb4dcc" providerId="LiveId" clId="{BEBBF1DC-95FD-4236-A15F-59900E9EB719}" dt="2018-10-28T00:41:22.412" v="960" actId="403"/>
          <ac:spMkLst>
            <pc:docMk/>
            <pc:sldMk cId="3170434700" sldId="492"/>
            <ac:spMk id="6" creationId="{00000000-0000-0000-0000-000000000000}"/>
          </ac:spMkLst>
        </pc:spChg>
        <pc:spChg chg="add mod">
          <ac:chgData name="Nick Kantack" userId="7925530f0edb4dcc" providerId="LiveId" clId="{BEBBF1DC-95FD-4236-A15F-59900E9EB719}" dt="2018-10-28T00:51:24.291" v="1128" actId="164"/>
          <ac:spMkLst>
            <pc:docMk/>
            <pc:sldMk cId="3170434700" sldId="492"/>
            <ac:spMk id="7" creationId="{8DEACF0A-96EC-4812-90DA-79C20B4821CF}"/>
          </ac:spMkLst>
        </pc:spChg>
        <pc:spChg chg="mod">
          <ac:chgData name="Nick Kantack" userId="7925530f0edb4dcc" providerId="LiveId" clId="{BEBBF1DC-95FD-4236-A15F-59900E9EB719}" dt="2018-11-01T10:26:25.390" v="7191" actId="20577"/>
          <ac:spMkLst>
            <pc:docMk/>
            <pc:sldMk cId="3170434700" sldId="492"/>
            <ac:spMk id="12" creationId="{C83258F0-260F-4C4B-A1DE-ADA164FD8D08}"/>
          </ac:spMkLst>
        </pc:spChg>
        <pc:grpChg chg="add del mod">
          <ac:chgData name="Nick Kantack" userId="7925530f0edb4dcc" providerId="LiveId" clId="{BEBBF1DC-95FD-4236-A15F-59900E9EB719}" dt="2018-10-28T22:23:42.781" v="5928" actId="478"/>
          <ac:grpSpMkLst>
            <pc:docMk/>
            <pc:sldMk cId="3170434700" sldId="492"/>
            <ac:grpSpMk id="8" creationId="{61D86039-9718-45DE-AAD1-CCF8DB8DE099}"/>
          </ac:grpSpMkLst>
        </pc:grpChg>
        <pc:grpChg chg="mod">
          <ac:chgData name="Nick Kantack" userId="7925530f0edb4dcc" providerId="LiveId" clId="{BEBBF1DC-95FD-4236-A15F-59900E9EB719}" dt="2018-10-28T00:42:02.206" v="973" actId="14100"/>
          <ac:grpSpMkLst>
            <pc:docMk/>
            <pc:sldMk cId="3170434700" sldId="492"/>
            <ac:grpSpMk id="9" creationId="{69EDF0DA-92B5-4AE0-8558-11FFDCAF0A1D}"/>
          </ac:grpSpMkLst>
        </pc:grpChg>
        <pc:picChg chg="add del mod">
          <ac:chgData name="Nick Kantack" userId="7925530f0edb4dcc" providerId="LiveId" clId="{BEBBF1DC-95FD-4236-A15F-59900E9EB719}" dt="2018-10-28T00:49:46.014" v="1110"/>
          <ac:picMkLst>
            <pc:docMk/>
            <pc:sldMk cId="3170434700" sldId="492"/>
            <ac:picMk id="2050" creationId="{9AEFCB16-2A5A-44C7-BF6D-06F6ABC63785}"/>
          </ac:picMkLst>
        </pc:picChg>
        <pc:picChg chg="add mod">
          <ac:chgData name="Nick Kantack" userId="7925530f0edb4dcc" providerId="LiveId" clId="{BEBBF1DC-95FD-4236-A15F-59900E9EB719}" dt="2018-10-28T00:51:24.291" v="1128" actId="164"/>
          <ac:picMkLst>
            <pc:docMk/>
            <pc:sldMk cId="3170434700" sldId="492"/>
            <ac:picMk id="2052" creationId="{72B96496-38F7-4AF7-9F7D-D0B4E4415228}"/>
          </ac:picMkLst>
        </pc:picChg>
      </pc:sldChg>
      <pc:sldChg chg="delSp modSp">
        <pc:chgData name="Nick Kantack" userId="7925530f0edb4dcc" providerId="LiveId" clId="{BEBBF1DC-95FD-4236-A15F-59900E9EB719}" dt="2018-11-01T00:33:08.039" v="7027" actId="108"/>
        <pc:sldMkLst>
          <pc:docMk/>
          <pc:sldMk cId="862774045" sldId="494"/>
        </pc:sldMkLst>
        <pc:spChg chg="mod">
          <ac:chgData name="Nick Kantack" userId="7925530f0edb4dcc" providerId="LiveId" clId="{BEBBF1DC-95FD-4236-A15F-59900E9EB719}" dt="2018-11-01T00:33:08.039" v="7027" actId="108"/>
          <ac:spMkLst>
            <pc:docMk/>
            <pc:sldMk cId="862774045" sldId="494"/>
            <ac:spMk id="3" creationId="{48FFA550-0C70-4871-B2EA-1A92705F5FBE}"/>
          </ac:spMkLst>
        </pc:spChg>
        <pc:spChg chg="mod">
          <ac:chgData name="Nick Kantack" userId="7925530f0edb4dcc" providerId="LiveId" clId="{BEBBF1DC-95FD-4236-A15F-59900E9EB719}" dt="2018-11-01T00:32:48.253" v="7023" actId="20577"/>
          <ac:spMkLst>
            <pc:docMk/>
            <pc:sldMk cId="862774045" sldId="494"/>
            <ac:spMk id="6" creationId="{00000000-0000-0000-0000-000000000000}"/>
          </ac:spMkLst>
        </pc:spChg>
        <pc:spChg chg="del">
          <ac:chgData name="Nick Kantack" userId="7925530f0edb4dcc" providerId="LiveId" clId="{BEBBF1DC-95FD-4236-A15F-59900E9EB719}" dt="2018-10-31T21:44:27.697" v="6263" actId="478"/>
          <ac:spMkLst>
            <pc:docMk/>
            <pc:sldMk cId="862774045" sldId="494"/>
            <ac:spMk id="13" creationId="{00000000-0000-0000-0000-000000000000}"/>
          </ac:spMkLst>
        </pc:spChg>
      </pc:sldChg>
    </pc:docChg>
  </pc:docChgLst>
  <pc:docChgLst>
    <pc:chgData name="Nick Kantack" userId="7925530f0edb4dcc" providerId="LiveId" clId="{CD16CE28-33F7-4066-9DCB-FCF6E256E96B}"/>
    <pc:docChg chg="undo custSel addSld delSld modSld">
      <pc:chgData name="Nick Kantack" userId="7925530f0edb4dcc" providerId="LiveId" clId="{CD16CE28-33F7-4066-9DCB-FCF6E256E96B}" dt="2018-10-22T00:42:25.641" v="1141" actId="1076"/>
      <pc:docMkLst>
        <pc:docMk/>
      </pc:docMkLst>
      <pc:sldChg chg="addSp delSp modSp">
        <pc:chgData name="Nick Kantack" userId="7925530f0edb4dcc" providerId="LiveId" clId="{CD16CE28-33F7-4066-9DCB-FCF6E256E96B}" dt="2018-10-22T00:42:25.641" v="1141" actId="1076"/>
        <pc:sldMkLst>
          <pc:docMk/>
          <pc:sldMk cId="3135598008" sldId="484"/>
        </pc:sldMkLst>
        <pc:spChg chg="mod">
          <ac:chgData name="Nick Kantack" userId="7925530f0edb4dcc" providerId="LiveId" clId="{CD16CE28-33F7-4066-9DCB-FCF6E256E96B}" dt="2018-10-22T00:40:19.110" v="1128" actId="20577"/>
          <ac:spMkLst>
            <pc:docMk/>
            <pc:sldMk cId="3135598008" sldId="484"/>
            <ac:spMk id="6" creationId="{00000000-0000-0000-0000-000000000000}"/>
          </ac:spMkLst>
        </pc:spChg>
        <pc:picChg chg="add del">
          <ac:chgData name="Nick Kantack" userId="7925530f0edb4dcc" providerId="LiveId" clId="{CD16CE28-33F7-4066-9DCB-FCF6E256E96B}" dt="2018-10-22T00:27:20.078" v="5" actId="478"/>
          <ac:picMkLst>
            <pc:docMk/>
            <pc:sldMk cId="3135598008" sldId="484"/>
            <ac:picMk id="7" creationId="{1DBBB19E-BF96-42E1-8712-0457088607CD}"/>
          </ac:picMkLst>
        </pc:picChg>
        <pc:picChg chg="add del">
          <ac:chgData name="Nick Kantack" userId="7925530f0edb4dcc" providerId="LiveId" clId="{CD16CE28-33F7-4066-9DCB-FCF6E256E96B}" dt="2018-10-22T00:27:19.890" v="4" actId="478"/>
          <ac:picMkLst>
            <pc:docMk/>
            <pc:sldMk cId="3135598008" sldId="484"/>
            <ac:picMk id="8" creationId="{4AD57D0E-26BD-4AD4-BC5C-39CB658F9BCA}"/>
          </ac:picMkLst>
        </pc:picChg>
        <pc:picChg chg="add mod">
          <ac:chgData name="Nick Kantack" userId="7925530f0edb4dcc" providerId="LiveId" clId="{CD16CE28-33F7-4066-9DCB-FCF6E256E96B}" dt="2018-10-22T00:40:46.014" v="1134" actId="208"/>
          <ac:picMkLst>
            <pc:docMk/>
            <pc:sldMk cId="3135598008" sldId="484"/>
            <ac:picMk id="9" creationId="{97940D11-C00E-422D-AF29-DDA32B6FAFF7}"/>
          </ac:picMkLst>
        </pc:picChg>
        <pc:picChg chg="add mod">
          <ac:chgData name="Nick Kantack" userId="7925530f0edb4dcc" providerId="LiveId" clId="{CD16CE28-33F7-4066-9DCB-FCF6E256E96B}" dt="2018-10-22T00:41:25.471" v="1138" actId="1076"/>
          <ac:picMkLst>
            <pc:docMk/>
            <pc:sldMk cId="3135598008" sldId="484"/>
            <ac:picMk id="11" creationId="{A64FA616-88AA-49BF-BAFA-34F2EB52B298}"/>
          </ac:picMkLst>
        </pc:picChg>
        <pc:picChg chg="add mod">
          <ac:chgData name="Nick Kantack" userId="7925530f0edb4dcc" providerId="LiveId" clId="{CD16CE28-33F7-4066-9DCB-FCF6E256E96B}" dt="2018-10-22T00:42:25.641" v="1141" actId="1076"/>
          <ac:picMkLst>
            <pc:docMk/>
            <pc:sldMk cId="3135598008" sldId="484"/>
            <ac:picMk id="12" creationId="{666436FD-95BC-4C35-875C-183EE4FE2DC7}"/>
          </ac:picMkLst>
        </pc:picChg>
        <pc:picChg chg="del">
          <ac:chgData name="Nick Kantack" userId="7925530f0edb4dcc" providerId="LiveId" clId="{CD16CE28-33F7-4066-9DCB-FCF6E256E96B}" dt="2018-10-22T00:27:23.448" v="7" actId="478"/>
          <ac:picMkLst>
            <pc:docMk/>
            <pc:sldMk cId="3135598008" sldId="484"/>
            <ac:picMk id="1026" creationId="{53CF80EE-AAC4-4772-869A-A2C304866F1B}"/>
          </ac:picMkLst>
        </pc:picChg>
        <pc:cxnChg chg="add del">
          <ac:chgData name="Nick Kantack" userId="7925530f0edb4dcc" providerId="LiveId" clId="{CD16CE28-33F7-4066-9DCB-FCF6E256E96B}" dt="2018-10-22T00:27:20.217" v="6" actId="478"/>
          <ac:cxnSpMkLst>
            <pc:docMk/>
            <pc:sldMk cId="3135598008" sldId="484"/>
            <ac:cxnSpMk id="10" creationId="{84095B67-7253-4ADE-9E80-09C02905F140}"/>
          </ac:cxnSpMkLst>
        </pc:cxnChg>
      </pc:sldChg>
      <pc:sldChg chg="delSp">
        <pc:chgData name="Nick Kantack" userId="7925530f0edb4dcc" providerId="LiveId" clId="{CD16CE28-33F7-4066-9DCB-FCF6E256E96B}" dt="2018-10-22T00:27:05.780" v="0" actId="478"/>
        <pc:sldMkLst>
          <pc:docMk/>
          <pc:sldMk cId="2715515146" sldId="490"/>
        </pc:sldMkLst>
        <pc:picChg chg="del">
          <ac:chgData name="Nick Kantack" userId="7925530f0edb4dcc" providerId="LiveId" clId="{CD16CE28-33F7-4066-9DCB-FCF6E256E96B}" dt="2018-10-22T00:27:05.780" v="0" actId="478"/>
          <ac:picMkLst>
            <pc:docMk/>
            <pc:sldMk cId="2715515146" sldId="490"/>
            <ac:picMk id="5" creationId="{C531051A-3811-41AE-9263-C80266722702}"/>
          </ac:picMkLst>
        </pc:picChg>
      </pc:sldChg>
      <pc:sldChg chg="modSp modAnim">
        <pc:chgData name="Nick Kantack" userId="7925530f0edb4dcc" providerId="LiveId" clId="{CD16CE28-33F7-4066-9DCB-FCF6E256E96B}" dt="2018-10-22T00:37:40.477" v="962" actId="14100"/>
        <pc:sldMkLst>
          <pc:docMk/>
          <pc:sldMk cId="3170434700" sldId="492"/>
        </pc:sldMkLst>
        <pc:spChg chg="mod">
          <ac:chgData name="Nick Kantack" userId="7925530f0edb4dcc" providerId="LiveId" clId="{CD16CE28-33F7-4066-9DCB-FCF6E256E96B}" dt="2018-10-22T00:30:18.006" v="19" actId="1076"/>
          <ac:spMkLst>
            <pc:docMk/>
            <pc:sldMk cId="3170434700" sldId="492"/>
            <ac:spMk id="5" creationId="{01FBC41D-9763-4917-B14D-830B41DD304B}"/>
          </ac:spMkLst>
        </pc:spChg>
        <pc:spChg chg="mod">
          <ac:chgData name="Nick Kantack" userId="7925530f0edb4dcc" providerId="LiveId" clId="{CD16CE28-33F7-4066-9DCB-FCF6E256E96B}" dt="2018-10-22T00:30:05.485" v="17" actId="20577"/>
          <ac:spMkLst>
            <pc:docMk/>
            <pc:sldMk cId="3170434700" sldId="492"/>
            <ac:spMk id="6" creationId="{00000000-0000-0000-0000-000000000000}"/>
          </ac:spMkLst>
        </pc:spChg>
        <pc:spChg chg="mod">
          <ac:chgData name="Nick Kantack" userId="7925530f0edb4dcc" providerId="LiveId" clId="{CD16CE28-33F7-4066-9DCB-FCF6E256E96B}" dt="2018-10-22T00:37:40.477" v="962" actId="14100"/>
          <ac:spMkLst>
            <pc:docMk/>
            <pc:sldMk cId="3170434700" sldId="492"/>
            <ac:spMk id="12" creationId="{C83258F0-260F-4C4B-A1DE-ADA164FD8D08}"/>
          </ac:spMkLst>
        </pc:spChg>
        <pc:grpChg chg="mod">
          <ac:chgData name="Nick Kantack" userId="7925530f0edb4dcc" providerId="LiveId" clId="{CD16CE28-33F7-4066-9DCB-FCF6E256E96B}" dt="2018-10-22T00:30:12.264" v="18" actId="14100"/>
          <ac:grpSpMkLst>
            <pc:docMk/>
            <pc:sldMk cId="3170434700" sldId="492"/>
            <ac:grpSpMk id="9" creationId="{69EDF0DA-92B5-4AE0-8558-11FFDCAF0A1D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359A375-B218-184B-B243-CB7E0F1616A7}" type="datetimeFigureOut">
              <a:rPr lang="en-US" smtClean="0"/>
              <a:t>4/11/2019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9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829969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DD5F0F0-3408-9F4A-9B24-898CD7F5D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1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D5F0F0-3408-9F4A-9B24-898CD7F5D4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517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D5F0F0-3408-9F4A-9B24-898CD7F5D4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5773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D5F0F0-3408-9F4A-9B24-898CD7F5D4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727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D5F0F0-3408-9F4A-9B24-898CD7F5D4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6774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D5F0F0-3408-9F4A-9B24-898CD7F5D4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101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D5F0F0-3408-9F4A-9B24-898CD7F5D4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852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943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22312" y="1240508"/>
            <a:ext cx="8376355" cy="1142693"/>
          </a:xfrm>
        </p:spPr>
        <p:txBody>
          <a:bodyPr anchor="ctr" anchorCtr="0"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22312" y="2888133"/>
            <a:ext cx="6977704" cy="118607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Date</a:t>
            </a:r>
          </a:p>
        </p:txBody>
      </p:sp>
      <p:pic>
        <p:nvPicPr>
          <p:cNvPr id="7" name="Picture 6" descr="apl_small_vertical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24" y="5177780"/>
            <a:ext cx="3759201" cy="1844270"/>
          </a:xfrm>
          <a:prstGeom prst="rect">
            <a:avLst/>
          </a:prstGeom>
        </p:spPr>
      </p:pic>
      <p:pic>
        <p:nvPicPr>
          <p:cNvPr id="4" name="Picture 3" descr="PPT Template Bar Vertical Ral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828679" cy="6857543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122312" y="4513263"/>
            <a:ext cx="6976533" cy="1016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Contact Info</a:t>
            </a:r>
          </a:p>
        </p:txBody>
      </p:sp>
    </p:spTree>
    <p:extLst>
      <p:ext uri="{BB962C8B-B14F-4D97-AF65-F5344CB8AC3E}">
        <p14:creationId xmlns:p14="http://schemas.microsoft.com/office/powerpoint/2010/main" val="141651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27063" indent="-223838">
              <a:buFont typeface="Arial"/>
              <a:buChar char="•"/>
              <a:defRPr/>
            </a:lvl2pPr>
            <a:lvl4pPr marL="1317625" indent="-173038">
              <a:buFont typeface="Arial"/>
              <a:buChar char="•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78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3 Line Titl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 Bar Horizontal Ralph1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628"/>
            <a:ext cx="12191188" cy="1219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600" y="-16934"/>
            <a:ext cx="10972800" cy="1224425"/>
          </a:xfrm>
        </p:spPr>
        <p:txBody>
          <a:bodyPr anchor="ctr" anchorCtr="0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edit Master title style:</a:t>
            </a:r>
            <a:br>
              <a:rPr lang="en-US" dirty="0"/>
            </a:br>
            <a:r>
              <a:rPr lang="en-US" dirty="0"/>
              <a:t>Two or Three Lines</a:t>
            </a:r>
            <a:br>
              <a:rPr lang="en-US" dirty="0"/>
            </a:br>
            <a:r>
              <a:rPr lang="en-US" dirty="0"/>
              <a:t>of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200" y="1366047"/>
            <a:ext cx="10972800" cy="4209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95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400" y="1193801"/>
            <a:ext cx="56304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193801"/>
            <a:ext cx="56769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56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l_small_vertical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44" y="1536046"/>
            <a:ext cx="6795912" cy="3334084"/>
          </a:xfrm>
          <a:prstGeom prst="rect">
            <a:avLst/>
          </a:prstGeom>
        </p:spPr>
      </p:pic>
      <p:pic>
        <p:nvPicPr>
          <p:cNvPr id="3" name="Picture 2" descr="apl_small_vertical_blu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44" y="1536046"/>
            <a:ext cx="6795912" cy="3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75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3444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47151" y="114300"/>
            <a:ext cx="2844800" cy="1984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1800" dirty="0">
              <a:solidFill>
                <a:prstClr val="black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956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5" pos="43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r Vertical Solid 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" y="-457"/>
            <a:ext cx="1828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679" y="1240508"/>
            <a:ext cx="10363321" cy="1142693"/>
          </a:xfrm>
        </p:spPr>
        <p:txBody>
          <a:bodyPr anchor="ctr" anchorCtr="0">
            <a:normAutofit/>
          </a:bodyPr>
          <a:lstStyle>
            <a:lvl1pPr algn="ctr">
              <a:spcBef>
                <a:spcPts val="300"/>
              </a:spcBef>
              <a:spcAft>
                <a:spcPts val="300"/>
              </a:spcAft>
              <a:defRPr sz="3200" i="1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678" y="2888133"/>
            <a:ext cx="10363323" cy="1186074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Date</a:t>
            </a:r>
          </a:p>
        </p:txBody>
      </p:sp>
      <p:pic>
        <p:nvPicPr>
          <p:cNvPr id="7" name="Picture 6" descr="apl_small_vertical_blu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24" y="5177780"/>
            <a:ext cx="3759201" cy="184427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122313" y="4585830"/>
            <a:ext cx="5993593" cy="206352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800" i="1" baseline="0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1848453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l_small_vertical_blu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44" y="1536046"/>
            <a:ext cx="6795912" cy="3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71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200" y="2323071"/>
            <a:ext cx="9144000" cy="15734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1200" y="4038602"/>
            <a:ext cx="9144000" cy="8381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1200" y="4876802"/>
            <a:ext cx="5384800" cy="129539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" y="95382"/>
            <a:ext cx="4240107" cy="1310640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25550702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8" pos="44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" y="667"/>
            <a:ext cx="12172697" cy="6856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3071"/>
            <a:ext cx="9144000" cy="1573429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1"/>
            <a:ext cx="9144000" cy="838200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2"/>
            <a:ext cx="5410200" cy="1295399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" y="95382"/>
            <a:ext cx="4240107" cy="1310640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18782280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3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1" y="3886201"/>
            <a:ext cx="6972300" cy="60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1" y="4495801"/>
            <a:ext cx="6972300" cy="5714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199" y="5067300"/>
            <a:ext cx="6972300" cy="11049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29000"/>
          </a:xfrm>
          <a:solidFill>
            <a:schemeClr val="tx2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21087" y="3886200"/>
            <a:ext cx="0" cy="22860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9" y="3502073"/>
            <a:ext cx="3384288" cy="1660337"/>
          </a:xfrm>
          <a:prstGeom prst="rect">
            <a:avLst/>
          </a:prstGeom>
        </p:spPr>
      </p:pic>
      <p:sp>
        <p:nvSpPr>
          <p:cNvPr id="15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247011757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" y="667"/>
            <a:ext cx="12172697" cy="6856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1" y="3886201"/>
            <a:ext cx="6972300" cy="60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1" y="4495801"/>
            <a:ext cx="6972300" cy="5714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199" y="5067300"/>
            <a:ext cx="6972300" cy="11049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29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21087" y="3886200"/>
            <a:ext cx="0" cy="2286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1" y="3502072"/>
            <a:ext cx="3384285" cy="1660336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3114059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33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555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1" y="3886201"/>
            <a:ext cx="6972300" cy="60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1" y="4495801"/>
            <a:ext cx="6972300" cy="5714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199" y="5067300"/>
            <a:ext cx="6972300" cy="11049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3554" y="2"/>
            <a:ext cx="4061631" cy="3428999"/>
          </a:xfrm>
          <a:solidFill>
            <a:schemeClr val="tx2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58078" y="2"/>
            <a:ext cx="4065183" cy="3428999"/>
          </a:xfrm>
          <a:solidFill>
            <a:schemeClr val="tx2"/>
          </a:solidFill>
          <a:ln>
            <a:noFill/>
          </a:ln>
        </p:spPr>
        <p:txBody>
          <a:bodyPr anchor="ctr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3261" y="2"/>
            <a:ext cx="4068740" cy="3428999"/>
          </a:xfrm>
          <a:solidFill>
            <a:schemeClr val="tx2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9" y="3502073"/>
            <a:ext cx="3384288" cy="166033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721087" y="3886200"/>
            <a:ext cx="0" cy="22860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419625499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4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" y="667"/>
            <a:ext cx="12172697" cy="6856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1" y="3886201"/>
            <a:ext cx="6972300" cy="6096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1" y="4495801"/>
            <a:ext cx="6972300" cy="5714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199" y="5067300"/>
            <a:ext cx="6972300" cy="11049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10662" y="2"/>
            <a:ext cx="4068739" cy="34289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58077" y="2"/>
            <a:ext cx="4065183" cy="34289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3260" y="2"/>
            <a:ext cx="4068741" cy="342899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1" y="3502072"/>
            <a:ext cx="3384285" cy="166033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721087" y="3886200"/>
            <a:ext cx="0" cy="22860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41889150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6"/>
            <a:ext cx="12191999" cy="68573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1" y="1028702"/>
            <a:ext cx="7048500" cy="14858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(recommended for titles that are 2-3 lines long)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2" y="2514602"/>
            <a:ext cx="70485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1" y="2857501"/>
            <a:ext cx="7048500" cy="775386"/>
          </a:xfrm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7" y="661616"/>
            <a:ext cx="3384288" cy="166033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1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1" y="3976707"/>
            <a:ext cx="7048500" cy="2195493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r>
              <a:rPr lang="en-US" dirty="0"/>
              <a:t>Click to add </a:t>
            </a:r>
            <a:r>
              <a:rPr lang="en-US" dirty="0">
                <a:effectLst/>
                <a:latin typeface="Helvetica" charset="0"/>
              </a:rPr>
              <a:t>classification text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1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91001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191001" y="3855309"/>
            <a:ext cx="7048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065466" y="2097637"/>
            <a:ext cx="2286668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2928" y="2199089"/>
            <a:ext cx="2751741" cy="42255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0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</p:spTree>
    <p:extLst>
      <p:ext uri="{BB962C8B-B14F-4D97-AF65-F5344CB8AC3E}">
        <p14:creationId xmlns:p14="http://schemas.microsoft.com/office/powerpoint/2010/main" val="2850861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" y="667"/>
            <a:ext cx="12172697" cy="6856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1" y="1028702"/>
            <a:ext cx="7048500" cy="14858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(recommended for titles that are 2-3 lines long)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2" y="2514601"/>
            <a:ext cx="7048500" cy="342899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1">
                <a:solidFill>
                  <a:schemeClr val="accent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1" y="2857501"/>
            <a:ext cx="7048500" cy="775386"/>
          </a:xfrm>
        </p:spPr>
        <p:txBody>
          <a:bodyPr lIns="0" tIns="0" rIns="0" bIns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accent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7" y="664602"/>
            <a:ext cx="3378200" cy="16573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1" y="3855309"/>
            <a:ext cx="70485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1" y="3976706"/>
            <a:ext cx="7048500" cy="2195494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 baseline="0">
                <a:solidFill>
                  <a:schemeClr val="accent1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5466" y="2097637"/>
            <a:ext cx="2286668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2928" y="2199089"/>
            <a:ext cx="2751741" cy="42255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0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0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</p:spTree>
    <p:extLst>
      <p:ext uri="{BB962C8B-B14F-4D97-AF65-F5344CB8AC3E}">
        <p14:creationId xmlns:p14="http://schemas.microsoft.com/office/powerpoint/2010/main" val="3929368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224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0"/>
            <a:ext cx="68199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0102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5" pos="693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200" y="572252"/>
            <a:ext cx="11277600" cy="799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952501" y="1371600"/>
            <a:ext cx="10286999" cy="48006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1542705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1"/>
            <a:ext cx="11277600" cy="342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3780"/>
            <a:ext cx="11277600" cy="4178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952501" y="1676400"/>
            <a:ext cx="10286999" cy="44958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3392702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2252"/>
            <a:ext cx="11277600" cy="799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1" y="1371601"/>
            <a:ext cx="4889500" cy="39857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50001" y="1371601"/>
            <a:ext cx="4889500" cy="39857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1" y="5577840"/>
            <a:ext cx="10286999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25760012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1" y="1676400"/>
            <a:ext cx="4889500" cy="36809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350001" y="1676400"/>
            <a:ext cx="4889500" cy="36809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1" y="5577840"/>
            <a:ext cx="10286999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1"/>
            <a:ext cx="11277600" cy="342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953780"/>
            <a:ext cx="11277600" cy="4178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3495658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2252"/>
            <a:ext cx="11277600" cy="799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70485" y="5577840"/>
            <a:ext cx="3653528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67985" y="5577840"/>
            <a:ext cx="3653528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371600"/>
            <a:ext cx="4889499" cy="39862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350001" y="1371600"/>
            <a:ext cx="4889500" cy="39862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37646477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Compariso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570485" y="5577840"/>
            <a:ext cx="3653528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67985" y="5577840"/>
            <a:ext cx="3653528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676400"/>
            <a:ext cx="4889499" cy="3681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350001" y="1676400"/>
            <a:ext cx="4889500" cy="368141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8811"/>
            <a:ext cx="11277600" cy="342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961090"/>
            <a:ext cx="11277600" cy="4178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16556840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7" y="4137661"/>
            <a:ext cx="2997155" cy="123444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2" y="3832860"/>
            <a:ext cx="299719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5" y="4137661"/>
            <a:ext cx="2979692" cy="123444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10" y="383286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42301" y="4137661"/>
            <a:ext cx="2997203" cy="123444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42254" y="3832860"/>
            <a:ext cx="2997244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371601"/>
            <a:ext cx="0" cy="40005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14073" y="1371601"/>
            <a:ext cx="0" cy="40005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1" y="1371601"/>
            <a:ext cx="2997200" cy="225179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6" y="1371601"/>
            <a:ext cx="2979737" cy="225179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42252" y="1371601"/>
            <a:ext cx="2997248" cy="225179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1" y="5577840"/>
            <a:ext cx="10286999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2252"/>
            <a:ext cx="11277600" cy="799349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19005619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7" y="4442461"/>
            <a:ext cx="2997155" cy="92964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2" y="4137660"/>
            <a:ext cx="299719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5" y="4442461"/>
            <a:ext cx="2979692" cy="92964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10" y="413766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42301" y="4442461"/>
            <a:ext cx="2997203" cy="92964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42254" y="4137660"/>
            <a:ext cx="2997244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6764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14073" y="16764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1" y="1676401"/>
            <a:ext cx="2997200" cy="225179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6" y="1676401"/>
            <a:ext cx="2979737" cy="225179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42252" y="1676401"/>
            <a:ext cx="2997248" cy="225179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1"/>
            <a:ext cx="11277600" cy="342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3780"/>
            <a:ext cx="11277600" cy="4178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4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1" y="5577840"/>
            <a:ext cx="10286999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31579662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7" y="3611880"/>
            <a:ext cx="2301349" cy="17602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3" y="3307080"/>
            <a:ext cx="2301381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14419" y="3611880"/>
            <a:ext cx="2301352" cy="17602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614372" y="3307080"/>
            <a:ext cx="2301384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76288" y="3611880"/>
            <a:ext cx="2301352" cy="17602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76241" y="3307080"/>
            <a:ext cx="2301384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1" y="1371601"/>
            <a:ext cx="2301384" cy="172601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614369" y="1371601"/>
            <a:ext cx="2301387" cy="172601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76239" y="1371601"/>
            <a:ext cx="2301387" cy="172601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2252"/>
            <a:ext cx="11277600" cy="799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938158" y="3611880"/>
            <a:ext cx="2301351" cy="17602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38110" y="3307080"/>
            <a:ext cx="230138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38109" y="1371601"/>
            <a:ext cx="2301385" cy="172601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1" y="5577840"/>
            <a:ext cx="10286999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15590242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7" y="3916680"/>
            <a:ext cx="2301349" cy="14554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3" y="3611880"/>
            <a:ext cx="2301381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614419" y="3916680"/>
            <a:ext cx="2301352" cy="14554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614372" y="3611880"/>
            <a:ext cx="2301384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76288" y="3916680"/>
            <a:ext cx="2301352" cy="14554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76241" y="3611880"/>
            <a:ext cx="2301384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1" y="1676401"/>
            <a:ext cx="2301384" cy="172601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614369" y="1676401"/>
            <a:ext cx="2301387" cy="172601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76239" y="1676401"/>
            <a:ext cx="2301387" cy="172601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938158" y="3916680"/>
            <a:ext cx="2301351" cy="14554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38110" y="3611880"/>
            <a:ext cx="230138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38109" y="1676401"/>
            <a:ext cx="2301385" cy="1726017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1"/>
            <a:ext cx="11277600" cy="342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3780"/>
            <a:ext cx="11277600" cy="4178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1" y="5577840"/>
            <a:ext cx="10286999" cy="594360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35315127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5900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lang="en-US" sz="10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1"/>
            <a:ext cx="6819900" cy="35495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9555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25" pos="693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024441"/>
            <a:ext cx="2463801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1" y="1375612"/>
            <a:ext cx="2463801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1" y="302444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7" y="1375612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8" y="3024441"/>
            <a:ext cx="2446337" cy="258345"/>
          </a:xfrm>
        </p:spPr>
        <p:txBody>
          <a:bodyPr anchor="t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30" y="1375612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5" y="3024441"/>
            <a:ext cx="244633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5" y="1375612"/>
            <a:ext cx="244633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1" y="5378285"/>
            <a:ext cx="2463801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1" y="3737812"/>
            <a:ext cx="2463801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1" y="5378285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7" y="3737812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8" y="5378285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30" y="3737812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5" y="5378285"/>
            <a:ext cx="244633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5" y="3737812"/>
            <a:ext cx="244633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200" y="571501"/>
            <a:ext cx="11277600" cy="799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8123632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allery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325229"/>
            <a:ext cx="2463801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1" y="1676400"/>
            <a:ext cx="2463801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1" y="3325229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7" y="16764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8" y="3325229"/>
            <a:ext cx="2446337" cy="258345"/>
          </a:xfrm>
        </p:spPr>
        <p:txBody>
          <a:bodyPr anchor="t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30" y="16764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5" y="3325229"/>
            <a:ext cx="244633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5" y="1676400"/>
            <a:ext cx="244633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1" y="5679073"/>
            <a:ext cx="2463801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1" y="4038600"/>
            <a:ext cx="2463801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1" y="5679073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7" y="40386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8" y="5679073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30" y="40386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5" y="5679073"/>
            <a:ext cx="244633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200" b="1">
                <a:solidFill>
                  <a:schemeClr val="accent3"/>
                </a:solidFill>
              </a:defRPr>
            </a:lvl2pPr>
            <a:lvl3pPr marL="685800" indent="0">
              <a:buNone/>
              <a:defRPr sz="1200" b="1">
                <a:solidFill>
                  <a:schemeClr val="accent3"/>
                </a:solidFill>
              </a:defRPr>
            </a:lvl3pPr>
            <a:lvl4pPr marL="1028700" indent="0">
              <a:buNone/>
              <a:defRPr sz="1200" b="1">
                <a:solidFill>
                  <a:schemeClr val="accent3"/>
                </a:solidFill>
              </a:defRPr>
            </a:lvl4pPr>
            <a:lvl5pPr marL="1371600" indent="0">
              <a:buNone/>
              <a:defRPr sz="12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5" y="4038600"/>
            <a:ext cx="244633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1"/>
            <a:ext cx="11277600" cy="342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3780"/>
            <a:ext cx="11277600" cy="4178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12883682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7"/>
          <a:stretch/>
        </p:blipFill>
        <p:spPr>
          <a:xfrm>
            <a:off x="0" y="-8298"/>
            <a:ext cx="12192000" cy="6508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006997"/>
            <a:ext cx="9144000" cy="131710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2437485"/>
            <a:ext cx="9143504" cy="5013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23202226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3" pos="43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7"/>
          <a:stretch/>
        </p:blipFill>
        <p:spPr>
          <a:xfrm>
            <a:off x="0" y="-8298"/>
            <a:ext cx="12192000" cy="65087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1" y="3825129"/>
            <a:ext cx="9144000" cy="590346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1" y="4419490"/>
            <a:ext cx="9144000" cy="5013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12192000" cy="34290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4080900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6096000" y="2"/>
            <a:ext cx="6096000" cy="650047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01040" y="2705100"/>
            <a:ext cx="493776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paragraph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01040" y="571500"/>
            <a:ext cx="4937760" cy="17526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quote or interesting fact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421650527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6096000" y="2"/>
            <a:ext cx="6096000" cy="6500479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701040" y="2705100"/>
            <a:ext cx="493776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paragraph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701040" y="571500"/>
            <a:ext cx="4937760" cy="17526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quote or interesting fact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096000" y="2"/>
            <a:ext cx="0" cy="650313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1840351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6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1" y="1"/>
            <a:ext cx="12191999" cy="6500479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89901" y="5452004"/>
            <a:ext cx="3644900" cy="738664"/>
          </a:xfrm>
          <a:solidFill>
            <a:schemeClr val="bg1"/>
          </a:solidFill>
        </p:spPr>
        <p:txBody>
          <a:bodyPr lIns="365760" tIns="274320" rIns="365760" bIns="274320" anchor="t" anchorCtr="0">
            <a:spAutoFit/>
          </a:bodyPr>
          <a:lstStyle>
            <a:lvl1pPr marL="0" indent="0">
              <a:buNone/>
              <a:defRPr sz="12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566588"/>
            <a:ext cx="281191" cy="22711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17981339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572252"/>
            <a:ext cx="11277600" cy="799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34144423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71501"/>
            <a:ext cx="11277600" cy="34289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3780"/>
            <a:ext cx="11277600" cy="4178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20144966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3908"/>
            <a:ext cx="12192000" cy="354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03909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368929" y="6606299"/>
            <a:ext cx="0" cy="155448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8" y="6565216"/>
            <a:ext cx="282933" cy="22811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edia Placeholder 10"/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1" y="-453"/>
            <a:ext cx="12192000" cy="6858453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4213912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9829605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 Chart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571500"/>
            <a:ext cx="11277600" cy="3845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1074919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0" y="1078120"/>
            <a:ext cx="12192000" cy="5612417"/>
            <a:chOff x="-1626782" y="887620"/>
            <a:chExt cx="12192000" cy="5612417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4469218" y="887620"/>
              <a:ext cx="0" cy="56124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1626782" y="3695999"/>
              <a:ext cx="12192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2" y="1761812"/>
            <a:ext cx="5181599" cy="1063881"/>
          </a:xfrm>
        </p:spPr>
        <p:txBody>
          <a:bodyPr wrap="square" lIns="0" tIns="0" rIns="0" bIns="0">
            <a:normAutofit/>
          </a:bodyPr>
          <a:lstStyle>
            <a:lvl1pPr marL="102870" indent="-102870">
              <a:spcBef>
                <a:spcPts val="375"/>
              </a:spcBef>
              <a:defRPr sz="1400">
                <a:solidFill>
                  <a:schemeClr val="tx2"/>
                </a:solidFill>
              </a:defRPr>
            </a:lvl1pPr>
            <a:lvl2pPr marL="24003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2pPr>
            <a:lvl3pPr marL="44577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3pPr>
            <a:lvl4pPr marL="65151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4pPr>
            <a:lvl5pPr marL="85725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1345732"/>
            <a:ext cx="51816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3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457202" y="4566293"/>
            <a:ext cx="5181599" cy="1063881"/>
          </a:xfrm>
        </p:spPr>
        <p:txBody>
          <a:bodyPr wrap="square" lIns="0" tIns="0" rIns="0" bIns="0">
            <a:normAutofit/>
          </a:bodyPr>
          <a:lstStyle>
            <a:lvl1pPr marL="102870" indent="-102870">
              <a:spcBef>
                <a:spcPts val="375"/>
              </a:spcBef>
              <a:defRPr sz="1400">
                <a:solidFill>
                  <a:schemeClr val="tx2"/>
                </a:solidFill>
              </a:defRPr>
            </a:lvl1pPr>
            <a:lvl2pPr marL="24003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2pPr>
            <a:lvl3pPr marL="44577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3pPr>
            <a:lvl4pPr marL="65151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4pPr>
            <a:lvl5pPr marL="85725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33" hasCustomPrompt="1"/>
          </p:nvPr>
        </p:nvSpPr>
        <p:spPr>
          <a:xfrm>
            <a:off x="457200" y="4150213"/>
            <a:ext cx="51816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3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6553202" y="4566293"/>
            <a:ext cx="5181599" cy="1063881"/>
          </a:xfrm>
        </p:spPr>
        <p:txBody>
          <a:bodyPr wrap="square" lIns="0" tIns="0" rIns="0" bIns="0">
            <a:normAutofit/>
          </a:bodyPr>
          <a:lstStyle>
            <a:lvl1pPr marL="102870" indent="-102870">
              <a:spcBef>
                <a:spcPts val="375"/>
              </a:spcBef>
              <a:defRPr sz="1400">
                <a:solidFill>
                  <a:schemeClr val="tx2"/>
                </a:solidFill>
              </a:defRPr>
            </a:lvl1pPr>
            <a:lvl2pPr marL="24003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2pPr>
            <a:lvl3pPr marL="44577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3pPr>
            <a:lvl4pPr marL="65151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4pPr>
            <a:lvl5pPr marL="85725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6553200" y="4150213"/>
            <a:ext cx="51816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3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38" hasCustomPrompt="1"/>
          </p:nvPr>
        </p:nvSpPr>
        <p:spPr>
          <a:xfrm>
            <a:off x="6553202" y="1761812"/>
            <a:ext cx="5181599" cy="1063881"/>
          </a:xfrm>
        </p:spPr>
        <p:txBody>
          <a:bodyPr wrap="square" lIns="0" tIns="0" rIns="0" bIns="0">
            <a:normAutofit/>
          </a:bodyPr>
          <a:lstStyle>
            <a:lvl1pPr marL="102870" indent="-102870">
              <a:spcBef>
                <a:spcPts val="375"/>
              </a:spcBef>
              <a:defRPr sz="1400">
                <a:solidFill>
                  <a:schemeClr val="tx2"/>
                </a:solidFill>
              </a:defRPr>
            </a:lvl1pPr>
            <a:lvl2pPr marL="24003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2pPr>
            <a:lvl3pPr marL="44577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3pPr>
            <a:lvl4pPr marL="65151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4pPr>
            <a:lvl5pPr marL="85725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39" hasCustomPrompt="1"/>
          </p:nvPr>
        </p:nvSpPr>
        <p:spPr>
          <a:xfrm>
            <a:off x="6553200" y="1345732"/>
            <a:ext cx="51816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3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34660973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0"/>
            <a:ext cx="0" cy="650712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44195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3" y="987581"/>
            <a:ext cx="5181597" cy="1063881"/>
          </a:xfrm>
        </p:spPr>
        <p:txBody>
          <a:bodyPr wrap="square" lIns="0" tIns="0" rIns="0" bIns="0">
            <a:normAutofit/>
          </a:bodyPr>
          <a:lstStyle>
            <a:lvl1pPr marL="102870" indent="-102870">
              <a:spcBef>
                <a:spcPts val="375"/>
              </a:spcBef>
              <a:defRPr sz="1400">
                <a:solidFill>
                  <a:schemeClr val="tx2"/>
                </a:solidFill>
              </a:defRPr>
            </a:lvl1pPr>
            <a:lvl2pPr marL="24003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2pPr>
            <a:lvl3pPr marL="44577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3pPr>
            <a:lvl4pPr marL="65151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4pPr>
            <a:lvl5pPr marL="85725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571501"/>
            <a:ext cx="5181600" cy="227063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3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553202" y="987581"/>
            <a:ext cx="5181599" cy="1063881"/>
          </a:xfrm>
        </p:spPr>
        <p:txBody>
          <a:bodyPr wrap="square" lIns="0" tIns="0" rIns="0" bIns="0">
            <a:normAutofit/>
          </a:bodyPr>
          <a:lstStyle>
            <a:lvl1pPr marL="102870" indent="-102870">
              <a:spcBef>
                <a:spcPts val="375"/>
              </a:spcBef>
              <a:defRPr sz="1400">
                <a:solidFill>
                  <a:schemeClr val="tx2"/>
                </a:solidFill>
              </a:defRPr>
            </a:lvl1pPr>
            <a:lvl2pPr marL="24003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2pPr>
            <a:lvl3pPr marL="44577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3pPr>
            <a:lvl4pPr marL="65151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4pPr>
            <a:lvl5pPr marL="85725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21" hasCustomPrompt="1"/>
          </p:nvPr>
        </p:nvSpPr>
        <p:spPr>
          <a:xfrm>
            <a:off x="6553200" y="571501"/>
            <a:ext cx="51816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3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3" y="4163495"/>
            <a:ext cx="5181597" cy="1063881"/>
          </a:xfrm>
        </p:spPr>
        <p:txBody>
          <a:bodyPr wrap="square" lIns="0" tIns="0" rIns="0" bIns="0">
            <a:normAutofit/>
          </a:bodyPr>
          <a:lstStyle>
            <a:lvl1pPr marL="102870" indent="-102870">
              <a:spcBef>
                <a:spcPts val="375"/>
              </a:spcBef>
              <a:defRPr sz="1400">
                <a:solidFill>
                  <a:schemeClr val="tx2"/>
                </a:solidFill>
              </a:defRPr>
            </a:lvl1pPr>
            <a:lvl2pPr marL="24003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2pPr>
            <a:lvl3pPr marL="44577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3pPr>
            <a:lvl4pPr marL="65151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4pPr>
            <a:lvl5pPr marL="85725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3747416"/>
            <a:ext cx="51816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3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6553202" y="4163495"/>
            <a:ext cx="5181599" cy="1063881"/>
          </a:xfrm>
        </p:spPr>
        <p:txBody>
          <a:bodyPr wrap="square" lIns="0" tIns="0" rIns="0" bIns="0">
            <a:normAutofit/>
          </a:bodyPr>
          <a:lstStyle>
            <a:lvl1pPr marL="102870" indent="-102870">
              <a:spcBef>
                <a:spcPts val="375"/>
              </a:spcBef>
              <a:defRPr sz="1400">
                <a:solidFill>
                  <a:schemeClr val="tx2"/>
                </a:solidFill>
              </a:defRPr>
            </a:lvl1pPr>
            <a:lvl2pPr marL="24003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2pPr>
            <a:lvl3pPr marL="44577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3pPr>
            <a:lvl4pPr marL="65151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4pPr>
            <a:lvl5pPr marL="857250" indent="-102870">
              <a:spcBef>
                <a:spcPts val="375"/>
              </a:spcBef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6553200" y="3747415"/>
            <a:ext cx="5181600" cy="228277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342900" indent="0">
              <a:buNone/>
              <a:defRPr>
                <a:solidFill>
                  <a:schemeClr val="accent3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3994074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13" y="1598876"/>
            <a:ext cx="6305976" cy="3093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13" y="1598876"/>
            <a:ext cx="6305976" cy="3093721"/>
          </a:xfrm>
          <a:prstGeom prst="rect">
            <a:avLst/>
          </a:prstGeom>
        </p:spPr>
      </p:pic>
      <p:sp>
        <p:nvSpPr>
          <p:cNvPr id="10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5527526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212747" cy="6856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14" y="1598876"/>
            <a:ext cx="6305973" cy="3093720"/>
          </a:xfrm>
          <a:prstGeom prst="rect">
            <a:avLst/>
          </a:prstGeom>
        </p:spPr>
      </p:pic>
      <p:sp>
        <p:nvSpPr>
          <p:cNvPr id="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</p:spTree>
    <p:extLst>
      <p:ext uri="{BB962C8B-B14F-4D97-AF65-F5344CB8AC3E}">
        <p14:creationId xmlns:p14="http://schemas.microsoft.com/office/powerpoint/2010/main" val="14629652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2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697203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57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932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310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2289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28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2735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10287000" cy="4724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95015"/>
            <a:ext cx="11277600" cy="38608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607809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22312" y="1240508"/>
            <a:ext cx="8376355" cy="1142693"/>
          </a:xfrm>
        </p:spPr>
        <p:txBody>
          <a:bodyPr anchor="ctr" anchorCtr="0">
            <a:norm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22312" y="2888133"/>
            <a:ext cx="6977704" cy="118607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Date</a:t>
            </a:r>
          </a:p>
        </p:txBody>
      </p:sp>
      <p:pic>
        <p:nvPicPr>
          <p:cNvPr id="7" name="Picture 6" descr="apl_small_vertical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24" y="5177780"/>
            <a:ext cx="3759201" cy="1844270"/>
          </a:xfrm>
          <a:prstGeom prst="rect">
            <a:avLst/>
          </a:prstGeom>
        </p:spPr>
      </p:pic>
      <p:pic>
        <p:nvPicPr>
          <p:cNvPr id="4" name="Picture 3" descr="PPT Template Bar Vertical Ral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828679" cy="6857543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122312" y="4513263"/>
            <a:ext cx="6976533" cy="1016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edit Contact Info</a:t>
            </a:r>
          </a:p>
        </p:txBody>
      </p:sp>
    </p:spTree>
    <p:extLst>
      <p:ext uri="{BB962C8B-B14F-4D97-AF65-F5344CB8AC3E}">
        <p14:creationId xmlns:p14="http://schemas.microsoft.com/office/powerpoint/2010/main" val="3038684567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27063" indent="-223838">
              <a:buFont typeface="Arial"/>
              <a:buChar char="•"/>
              <a:defRPr/>
            </a:lvl2pPr>
            <a:lvl4pPr marL="1317625" indent="-173038">
              <a:buFont typeface="Arial"/>
              <a:buChar char="•"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75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3 Line Titl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 Template Bar Horizontal Ralph1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1628"/>
            <a:ext cx="12191188" cy="1219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600" y="-16934"/>
            <a:ext cx="10972800" cy="1224425"/>
          </a:xfrm>
        </p:spPr>
        <p:txBody>
          <a:bodyPr anchor="ctr" anchorCtr="0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edit Master title style:</a:t>
            </a:r>
            <a:br>
              <a:rPr lang="en-US" dirty="0"/>
            </a:br>
            <a:r>
              <a:rPr lang="en-US" dirty="0"/>
              <a:t>Two or Three Lines</a:t>
            </a:r>
            <a:br>
              <a:rPr lang="en-US" dirty="0"/>
            </a:br>
            <a:r>
              <a:rPr lang="en-US" dirty="0"/>
              <a:t>of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200" y="1366047"/>
            <a:ext cx="10972800" cy="4209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589492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6400" y="1193801"/>
            <a:ext cx="56304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193801"/>
            <a:ext cx="56769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88642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l_small_vertical_blu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44" y="1536046"/>
            <a:ext cx="6795912" cy="3334084"/>
          </a:xfrm>
          <a:prstGeom prst="rect">
            <a:avLst/>
          </a:prstGeom>
        </p:spPr>
      </p:pic>
      <p:pic>
        <p:nvPicPr>
          <p:cNvPr id="3" name="Picture 2" descr="apl_small_vertical_blu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44" y="1536046"/>
            <a:ext cx="6795912" cy="3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03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4047687"/>
      </p:ext>
    </p:extLst>
  </p:cSld>
  <p:clrMapOvr>
    <a:masterClrMapping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947151" y="114300"/>
            <a:ext cx="2844800" cy="1984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sz="1800" dirty="0">
              <a:solidFill>
                <a:prstClr val="black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6554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r Vertical Solid 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" y="-457"/>
            <a:ext cx="18288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679" y="1240508"/>
            <a:ext cx="10363321" cy="1142693"/>
          </a:xfrm>
        </p:spPr>
        <p:txBody>
          <a:bodyPr anchor="ctr" anchorCtr="0">
            <a:normAutofit/>
          </a:bodyPr>
          <a:lstStyle>
            <a:lvl1pPr algn="ctr">
              <a:spcBef>
                <a:spcPts val="300"/>
              </a:spcBef>
              <a:spcAft>
                <a:spcPts val="300"/>
              </a:spcAft>
              <a:defRPr sz="3200" i="1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678" y="2888133"/>
            <a:ext cx="10363323" cy="1186074"/>
          </a:xfr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Date</a:t>
            </a:r>
          </a:p>
        </p:txBody>
      </p:sp>
      <p:pic>
        <p:nvPicPr>
          <p:cNvPr id="7" name="Picture 6" descr="apl_small_vertical_blu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24" y="5177780"/>
            <a:ext cx="3759201" cy="184427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122313" y="4585830"/>
            <a:ext cx="5993593" cy="206352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1800" i="1" baseline="0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</p:spTree>
    <p:extLst>
      <p:ext uri="{BB962C8B-B14F-4D97-AF65-F5344CB8AC3E}">
        <p14:creationId xmlns:p14="http://schemas.microsoft.com/office/powerpoint/2010/main" val="194603216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l_small_vertical_blu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44" y="1536046"/>
            <a:ext cx="6795912" cy="3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AE6764-091D-4B77-8756-B5D91EEABF5A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574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5841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D2E7C0A-B003-47BB-897B-0979338FF81B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224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0"/>
            <a:ext cx="68199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0102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en-US" sz="1200" dirty="0">
                <a:solidFill>
                  <a:srgbClr val="FFFFFF"/>
                </a:solidFill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rgbClr val="FFFFFF"/>
                </a:solidFill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rgbClr val="FFFFFF"/>
                </a:solidFill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8048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5" pos="693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124C0E-DA41-468A-ABB3-2DB9ABAF6F00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5900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lang="en-US" sz="10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1"/>
            <a:ext cx="6819900" cy="35495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9555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1600"/>
              </a:lnSpc>
              <a:defRPr/>
            </a:pPr>
            <a:r>
              <a:rPr lang="en-US" sz="1200" dirty="0">
                <a:solidFill>
                  <a:srgbClr val="002C73"/>
                </a:solidFill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rgbClr val="002C73"/>
                </a:solidFill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rgbClr val="002C73"/>
                </a:solidFill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3374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5" pos="693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297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2735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10287000" cy="4724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95015"/>
            <a:ext cx="11277600" cy="38608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EA4699-75BE-494C-BD9A-E994FCCCDC34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08152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70319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4953000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485900"/>
            <a:ext cx="4952998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AF91DCA-BF81-465E-9F1A-7A79772C474D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245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8A4B-C163-4750-8A07-20C27F1DD650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373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999DA4-C7B3-416B-B64C-11D36F7936CF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87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4953000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485900"/>
            <a:ext cx="4952998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CFE-D255-4C4B-BA1D-51B94D9D938B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0676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F200-3133-408E-AEAA-04B3ACA33176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661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200" y="572252"/>
            <a:ext cx="11277600" cy="79934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40AA1-1C92-1F42-AC20-413DDFB0CA3F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952501" y="1371600"/>
            <a:ext cx="10286999" cy="48006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8228"/>
            <a:ext cx="12192000" cy="264260"/>
          </a:xfrm>
          <a:solidFill>
            <a:srgbClr val="B80014"/>
          </a:solidFill>
        </p:spPr>
        <p:txBody>
          <a:bodyPr tIns="73152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3351795" y="6500822"/>
            <a:ext cx="5488411" cy="356616"/>
          </a:xfrm>
          <a:noFill/>
        </p:spPr>
        <p:txBody>
          <a:bodyPr tIns="45720" bIns="45720" anchor="ctr" anchorCtr="0">
            <a:noAutofit/>
          </a:bodyPr>
          <a:lstStyle>
            <a:lvl1pPr marL="0" indent="0" algn="ctr">
              <a:buNone/>
              <a:defRPr sz="1400" b="1" spc="50" baseline="0">
                <a:solidFill>
                  <a:srgbClr val="B80014"/>
                </a:solidFill>
              </a:defRPr>
            </a:lvl1pPr>
          </a:lstStyle>
          <a:p>
            <a:pPr lvl="0"/>
            <a:r>
              <a:rPr lang="en-US" dirty="0"/>
              <a:t>CLICK TO ADD CLASSIFIED MARKING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42245" y="336310"/>
            <a:ext cx="1265767" cy="9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439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image" Target="../media/image13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65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9798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650047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11277600" cy="76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181100"/>
            <a:ext cx="102870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681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416" y="6500814"/>
            <a:ext cx="3197406" cy="3556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0302" y="6500474"/>
            <a:ext cx="381000" cy="3575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424239" y="6604000"/>
            <a:ext cx="0" cy="1551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6791"/>
            <a:ext cx="210893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92" r:id="rId2"/>
    <p:sldLayoutId id="2147483724" r:id="rId3"/>
    <p:sldLayoutId id="2147483717" r:id="rId4"/>
    <p:sldLayoutId id="2147483697" r:id="rId5"/>
    <p:sldLayoutId id="2147483731" r:id="rId6"/>
    <p:sldLayoutId id="2147483701" r:id="rId7"/>
    <p:sldLayoutId id="2147483732" r:id="rId8"/>
    <p:sldLayoutId id="2147483711" r:id="rId9"/>
    <p:sldLayoutId id="2147483737" r:id="rId10"/>
    <p:sldLayoutId id="2147483720" r:id="rId11"/>
    <p:sldLayoutId id="214748371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indent="-246063" algn="l" defTabSz="914400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indent="-228600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indent="-227013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indent="-228600" algn="l" defTabSz="914400" rtl="0" eaLnBrk="1" latinLnBrk="0" hangingPunct="1">
        <a:lnSpc>
          <a:spcPct val="100000"/>
        </a:lnSpc>
        <a:spcBef>
          <a:spcPts val="400"/>
        </a:spcBef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0" orient="horz" pos="264" userDrawn="1">
          <p15:clr>
            <a:srgbClr val="F26B43"/>
          </p15:clr>
        </p15:guide>
        <p15:guide id="11" pos="288" userDrawn="1">
          <p15:clr>
            <a:srgbClr val="F26B43"/>
          </p15:clr>
        </p15:guide>
        <p15:guide id="12" pos="7392" userDrawn="1">
          <p15:clr>
            <a:srgbClr val="F26B43"/>
          </p15:clr>
        </p15:guide>
        <p15:guide id="13" orient="horz" pos="3912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6" orient="horz" pos="936" userDrawn="1">
          <p15:clr>
            <a:srgbClr val="F26B43"/>
          </p15:clr>
        </p15:guide>
        <p15:guide id="17" pos="600" userDrawn="1">
          <p15:clr>
            <a:srgbClr val="F26B43"/>
          </p15:clr>
        </p15:guide>
        <p15:guide id="18" pos="7080" userDrawn="1">
          <p15:clr>
            <a:srgbClr val="F26B43"/>
          </p15:clr>
        </p15:guide>
        <p15:guide id="19" pos="4056" userDrawn="1">
          <p15:clr>
            <a:srgbClr val="F26B43"/>
          </p15:clr>
        </p15:guide>
        <p15:guide id="20" pos="3624" userDrawn="1">
          <p15:clr>
            <a:srgbClr val="F26B43"/>
          </p15:clr>
        </p15:guide>
        <p15:guide id="22" orient="horz" pos="74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 Bar Horizontal Ralph3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188" cy="9691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00" y="71740"/>
            <a:ext cx="11688000" cy="8034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200" y="1219534"/>
            <a:ext cx="10972800" cy="4490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105413" y="6585008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D10290D-4606-4C02-B498-50EFD41AC8B6}" type="slidenum">
              <a:rPr lang="en-US" sz="1200" b="1" kern="0">
                <a:solidFill>
                  <a:srgbClr val="003366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1" kern="0" dirty="0">
              <a:solidFill>
                <a:srgbClr val="003366"/>
              </a:solidFill>
              <a:latin typeface="Arial"/>
              <a:ea typeface="+mn-e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8307" y="6636838"/>
            <a:ext cx="11308725" cy="6967"/>
          </a:xfrm>
          <a:prstGeom prst="line">
            <a:avLst/>
          </a:prstGeom>
          <a:ln w="9525" cmpd="sng">
            <a:solidFill>
              <a:srgbClr val="002463"/>
            </a:solidFill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pl_small_shield_blue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033" y="6460067"/>
            <a:ext cx="482567" cy="370474"/>
          </a:xfrm>
          <a:prstGeom prst="rect">
            <a:avLst/>
          </a:prstGeom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289984" y="6559550"/>
            <a:ext cx="208535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/>
            <a:r>
              <a:rPr lang="en-US" sz="600" dirty="0">
                <a:solidFill>
                  <a:srgbClr val="EEECE1"/>
                </a:solidFill>
                <a:ea typeface="+mn-ea"/>
              </a:rPr>
              <a:t>A2 Branch Meeting April 2011.PPT-</a:t>
            </a:r>
            <a:fld id="{FA7AFD95-8166-46CC-953E-AA23398795BB}" type="slidenum">
              <a:rPr lang="en-US" sz="600">
                <a:solidFill>
                  <a:srgbClr val="EEECE1"/>
                </a:solidFill>
                <a:ea typeface="+mn-ea"/>
              </a:rPr>
              <a:pPr eaLnBrk="0" hangingPunct="0"/>
              <a:t>‹#›</a:t>
            </a:fld>
            <a:endParaRPr lang="en-US" sz="600" dirty="0">
              <a:solidFill>
                <a:srgbClr val="EEECE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7800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30188" indent="-23018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383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7303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317625" indent="-17303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17303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6500932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sz="1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6500932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371600"/>
            <a:ext cx="10287000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25838" y="6500481"/>
            <a:ext cx="1823349" cy="35706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43CCA2E7-E2D1-42AA-9A71-57CF35C90DC8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29" y="6500481"/>
            <a:ext cx="1823187" cy="357067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4919" y="6500481"/>
            <a:ext cx="381000" cy="35706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FB8ECAA1-CB7B-4C27-87EE-77ED68D1C23A}" type="slidenum">
              <a:rPr lang="en-US" smtClean="0"/>
              <a:t>‹#›</a:t>
            </a:fld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11368929" y="6606299"/>
            <a:ext cx="0" cy="155448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6566792"/>
            <a:ext cx="281191" cy="226709"/>
          </a:xfrm>
          <a:prstGeom prst="rect">
            <a:avLst/>
          </a:prstGeom>
        </p:spPr>
      </p:pic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457200" y="571500"/>
            <a:ext cx="112776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5734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  <p:sldLayoutId id="2147483876" r:id="rId17"/>
    <p:sldLayoutId id="2147483877" r:id="rId18"/>
    <p:sldLayoutId id="2147483878" r:id="rId19"/>
    <p:sldLayoutId id="2147483879" r:id="rId20"/>
    <p:sldLayoutId id="2147483880" r:id="rId21"/>
    <p:sldLayoutId id="2147483881" r:id="rId22"/>
    <p:sldLayoutId id="2147483882" r:id="rId23"/>
    <p:sldLayoutId id="2147483883" r:id="rId24"/>
    <p:sldLayoutId id="2147483884" r:id="rId25"/>
    <p:sldLayoutId id="2147483885" r:id="rId26"/>
    <p:sldLayoutId id="2147483886" r:id="rId27"/>
    <p:sldLayoutId id="2147483887" r:id="rId28"/>
    <p:sldLayoutId id="2147483888" r:id="rId29"/>
    <p:sldLayoutId id="2147483889" r:id="rId30"/>
    <p:sldLayoutId id="2147483890" r:id="rId31"/>
    <p:sldLayoutId id="2147483891" r:id="rId32"/>
    <p:sldLayoutId id="2147483892" r:id="rId33"/>
    <p:sldLayoutId id="2147483893" r:id="rId34"/>
    <p:sldLayoutId id="2147483894" r:id="rId35"/>
    <p:sldLayoutId id="2147483895" r:id="rId36"/>
    <p:sldLayoutId id="2147483896" r:id="rId37"/>
    <p:sldLayoutId id="2147483897" r:id="rId38"/>
    <p:sldLayoutId id="2147483898" r:id="rId39"/>
  </p:sldLayoutIdLst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10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tabLst/>
        <a:defRPr sz="20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marR="0" indent="-246063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marR="0" indent="-22860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marR="0" indent="-227013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marR="0" indent="-228600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Tx/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0" orient="horz" pos="360">
          <p15:clr>
            <a:srgbClr val="F26B43"/>
          </p15:clr>
        </p15:guide>
        <p15:guide id="11" pos="288">
          <p15:clr>
            <a:srgbClr val="F26B43"/>
          </p15:clr>
        </p15:guide>
        <p15:guide id="12" pos="7392">
          <p15:clr>
            <a:srgbClr val="F26B43"/>
          </p15:clr>
        </p15:guide>
        <p15:guide id="14" pos="3840">
          <p15:clr>
            <a:srgbClr val="F26B43"/>
          </p15:clr>
        </p15:guide>
        <p15:guide id="16" orient="horz" pos="864">
          <p15:clr>
            <a:srgbClr val="F26B43"/>
          </p15:clr>
        </p15:guide>
        <p15:guide id="17" pos="600">
          <p15:clr>
            <a:srgbClr val="F26B43"/>
          </p15:clr>
        </p15:guide>
        <p15:guide id="18" pos="7080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3552">
          <p15:clr>
            <a:srgbClr val="F26B43"/>
          </p15:clr>
        </p15:guide>
        <p15:guide id="21" pos="4128">
          <p15:clr>
            <a:srgbClr val="F26B43"/>
          </p15:clr>
        </p15:guide>
        <p15:guide id="23" orient="horz" pos="10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T Template Bar Horizontal Ralph30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188" cy="96919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00" y="71740"/>
            <a:ext cx="11688000" cy="8034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1200" y="1219534"/>
            <a:ext cx="10972800" cy="4490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105413" y="6585008"/>
            <a:ext cx="37221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D10290D-4606-4C02-B498-50EFD41AC8B6}" type="slidenum">
              <a:rPr lang="en-US" sz="1200" b="1" kern="0">
                <a:solidFill>
                  <a:srgbClr val="003366"/>
                </a:solidFill>
                <a:latin typeface="Arial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1" kern="0" dirty="0">
              <a:solidFill>
                <a:srgbClr val="003366"/>
              </a:solidFill>
              <a:latin typeface="Arial"/>
              <a:ea typeface="+mn-ea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8307" y="6636838"/>
            <a:ext cx="11308725" cy="6967"/>
          </a:xfrm>
          <a:prstGeom prst="line">
            <a:avLst/>
          </a:prstGeom>
          <a:ln w="9525" cmpd="sng">
            <a:solidFill>
              <a:srgbClr val="002463"/>
            </a:solidFill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pl_small_shield_blue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033" y="6460067"/>
            <a:ext cx="482567" cy="3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98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</p:sldLayoutIdLst>
  <p:hf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230188" indent="-23018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2383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7303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317625" indent="-17303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98613" indent="-173038" algn="l" defTabSz="4572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Arial"/>
        <a:buChar char="•"/>
        <a:defRPr sz="12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9798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650047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11277600" cy="76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181100"/>
            <a:ext cx="102870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681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BD90533-0019-439F-9033-E5FD503D101E}" type="datetime3">
              <a:rPr lang="en-US" smtClean="0">
                <a:solidFill>
                  <a:srgbClr val="FFFFFF">
                    <a:lumMod val="50000"/>
                  </a:srgbClr>
                </a:solidFill>
              </a:rPr>
              <a:pPr/>
              <a:t>11 April 2019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416" y="6500814"/>
            <a:ext cx="3197406" cy="3556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0302" y="6500474"/>
            <a:ext cx="381000" cy="3575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4EBCDCBD-78E1-0D41-A999-31B5EBF8E02C}" type="slidenum">
              <a:rPr lang="en-US" smtClean="0">
                <a:solidFill>
                  <a:srgbClr val="3E8EDE"/>
                </a:solidFill>
              </a:rPr>
              <a:pPr/>
              <a:t>‹#›</a:t>
            </a:fld>
            <a:endParaRPr lang="en-US" dirty="0">
              <a:solidFill>
                <a:srgbClr val="3E8EDE"/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424239" y="6604000"/>
            <a:ext cx="0" cy="1551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6791"/>
            <a:ext cx="210893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0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indent="-246063" algn="l" defTabSz="914400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indent="-228600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indent="-227013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indent="-228600" algn="l" defTabSz="914400" rtl="0" eaLnBrk="1" latinLnBrk="0" hangingPunct="1">
        <a:lnSpc>
          <a:spcPct val="100000"/>
        </a:lnSpc>
        <a:spcBef>
          <a:spcPts val="400"/>
        </a:spcBef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0" orient="horz" pos="264">
          <p15:clr>
            <a:srgbClr val="F26B43"/>
          </p15:clr>
        </p15:guide>
        <p15:guide id="11" pos="288">
          <p15:clr>
            <a:srgbClr val="F26B43"/>
          </p15:clr>
        </p15:guide>
        <p15:guide id="12" pos="7392">
          <p15:clr>
            <a:srgbClr val="F26B43"/>
          </p15:clr>
        </p15:guide>
        <p15:guide id="13" orient="horz" pos="3912">
          <p15:clr>
            <a:srgbClr val="F26B43"/>
          </p15:clr>
        </p15:guide>
        <p15:guide id="14" pos="3840">
          <p15:clr>
            <a:srgbClr val="F26B43"/>
          </p15:clr>
        </p15:guide>
        <p15:guide id="16" orient="horz" pos="936">
          <p15:clr>
            <a:srgbClr val="F26B43"/>
          </p15:clr>
        </p15:guide>
        <p15:guide id="17" pos="600">
          <p15:clr>
            <a:srgbClr val="F26B43"/>
          </p15:clr>
        </p15:guide>
        <p15:guide id="18" pos="7080">
          <p15:clr>
            <a:srgbClr val="F26B43"/>
          </p15:clr>
        </p15:guide>
        <p15:guide id="19" pos="4056">
          <p15:clr>
            <a:srgbClr val="F26B43"/>
          </p15:clr>
        </p15:guide>
        <p15:guide id="20" pos="3624">
          <p15:clr>
            <a:srgbClr val="F26B43"/>
          </p15:clr>
        </p15:guide>
        <p15:guide id="22" orient="horz" pos="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hyperlink" Target="https://nickkantack.github.io/EMP.html" TargetMode="External"/><Relationship Id="rId9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.em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hyperlink" Target="http://iopscience.iop.org/article/10.1088/0143-0807/35/2/02500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Relationship Id="rId6" Type="http://schemas.openxmlformats.org/officeDocument/2006/relationships/hyperlink" Target="https://www.dartmouth.edu/~sullivan/litzwire/skin.html" TargetMode="External"/><Relationship Id="rId5" Type="http://schemas.openxmlformats.org/officeDocument/2006/relationships/hyperlink" Target="https://ieeexplore.ieee.org/document/817908" TargetMode="External"/><Relationship Id="rId4" Type="http://schemas.openxmlformats.org/officeDocument/2006/relationships/hyperlink" Target="http://mil-embedded.com/news/raytheon-emp-missile-tested-by-boeing-usaf-research-lab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0039" y="4849993"/>
            <a:ext cx="10811630" cy="2090327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i="1" dirty="0">
                <a:solidFill>
                  <a:srgbClr val="0A237A"/>
                </a:solidFill>
              </a:rPr>
              <a:t>A Design for Using Electromagnetic Pulse Arrays as Defensive Force Fields</a:t>
            </a:r>
          </a:p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rgbClr val="0A237A"/>
                </a:solidFill>
              </a:rPr>
              <a:t>Challenge: May the Force (Field) Be with You</a:t>
            </a:r>
          </a:p>
          <a:p>
            <a:pPr>
              <a:spcAft>
                <a:spcPts val="600"/>
              </a:spcAft>
            </a:pPr>
            <a:endParaRPr lang="en-US" sz="1600" b="1" dirty="0">
              <a:solidFill>
                <a:srgbClr val="0A237A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0A237A"/>
                </a:solidFill>
              </a:rPr>
              <a:t>November 1</a:t>
            </a:r>
            <a:r>
              <a:rPr lang="en-US" sz="1600" b="1" baseline="30000" dirty="0">
                <a:solidFill>
                  <a:srgbClr val="0A237A"/>
                </a:solidFill>
              </a:rPr>
              <a:t>st</a:t>
            </a:r>
            <a:r>
              <a:rPr lang="en-US" sz="1600" b="1" dirty="0">
                <a:solidFill>
                  <a:srgbClr val="0A237A"/>
                </a:solidFill>
              </a:rPr>
              <a:t>, 2018</a:t>
            </a:r>
          </a:p>
          <a:p>
            <a:r>
              <a:rPr lang="en-US" sz="1600" b="1" dirty="0">
                <a:solidFill>
                  <a:srgbClr val="0A237A"/>
                </a:solidFill>
              </a:rPr>
              <a:t>PI: </a:t>
            </a:r>
            <a:r>
              <a:rPr lang="en-US" sz="1600" b="1">
                <a:solidFill>
                  <a:srgbClr val="0A237A"/>
                </a:solidFill>
              </a:rPr>
              <a:t>Nick Kantack</a:t>
            </a:r>
            <a:endParaRPr lang="en-US" sz="1600" b="1" dirty="0">
              <a:solidFill>
                <a:srgbClr val="0A237A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57854" y="962843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i="1" dirty="0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Arial"/>
              </a:rPr>
              <a:t>Propulsion Grant Proposal</a:t>
            </a:r>
          </a:p>
          <a:p>
            <a:pPr algn="ctr"/>
            <a:r>
              <a:rPr lang="en-US" sz="5400" b="1" i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Tw Cen MT Condensed Extra Bold" panose="020B0803020202020204" pitchFamily="34" charset="0"/>
                <a:ea typeface="+mj-ea"/>
                <a:cs typeface="Hadassah Friedlaender" panose="020B0604020202020204" pitchFamily="18" charset="-79"/>
              </a:rPr>
              <a:t>EMP Dome</a:t>
            </a:r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Tw Cen MT Condensed Extra Bold" panose="020B0803020202020204" pitchFamily="34" charset="0"/>
              <a:cs typeface="Hadassah Friedlaender" panose="020B0604020202020204" pitchFamily="18" charset="-79"/>
            </a:endParaRPr>
          </a:p>
        </p:txBody>
      </p:sp>
      <p:pic>
        <p:nvPicPr>
          <p:cNvPr id="1026" name="Picture 2" descr="Image result for EMP">
            <a:extLst>
              <a:ext uri="{FF2B5EF4-FFF2-40B4-BE49-F238E27FC236}">
                <a16:creationId xmlns:a16="http://schemas.microsoft.com/office/drawing/2014/main" id="{C8AB0820-78DD-4FF6-A54C-0E77C91E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74" y="2008007"/>
            <a:ext cx="5169360" cy="28512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152956-4FCB-4A8B-9F91-C4DB85C323C8}"/>
              </a:ext>
            </a:extLst>
          </p:cNvPr>
          <p:cNvSpPr txBox="1"/>
          <p:nvPr/>
        </p:nvSpPr>
        <p:spPr>
          <a:xfrm>
            <a:off x="7324826" y="6615641"/>
            <a:ext cx="5062889" cy="2616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Image from https://www.extremetech.com/extreme/170563-north-korea-emp</a:t>
            </a:r>
          </a:p>
        </p:txBody>
      </p:sp>
    </p:spTree>
    <p:extLst>
      <p:ext uri="{BB962C8B-B14F-4D97-AF65-F5344CB8AC3E}">
        <p14:creationId xmlns:p14="http://schemas.microsoft.com/office/powerpoint/2010/main" val="150735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11277600" cy="594896"/>
          </a:xfrm>
        </p:spPr>
        <p:txBody>
          <a:bodyPr>
            <a:norm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Sector Challenge and Disruptive Impact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52" y="407010"/>
            <a:ext cx="564639" cy="606986"/>
          </a:xfrm>
          <a:prstGeom prst="rect">
            <a:avLst/>
          </a:prstGeom>
        </p:spPr>
      </p:pic>
      <p:sp>
        <p:nvSpPr>
          <p:cNvPr id="6" name="Content Placeholder 9"/>
          <p:cNvSpPr txBox="1">
            <a:spLocks/>
          </p:cNvSpPr>
          <p:nvPr/>
        </p:nvSpPr>
        <p:spPr>
          <a:xfrm>
            <a:off x="771524" y="1219533"/>
            <a:ext cx="8745338" cy="1855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188" indent="-23018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Wingdings" charset="2"/>
              <a:buChar char="§"/>
              <a:defRPr sz="2000" b="1" kern="1200">
                <a:solidFill>
                  <a:srgbClr val="0A237A"/>
                </a:solidFill>
                <a:latin typeface="+mn-lt"/>
                <a:ea typeface="+mn-ea"/>
                <a:cs typeface="+mn-cs"/>
              </a:defRPr>
            </a:lvl1pPr>
            <a:lvl2pPr marL="627063" indent="-2238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625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60525" indent="-23495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Wingdings" charset="2"/>
              <a:buChar char="v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r>
              <a:rPr lang="en-US" sz="1800" dirty="0"/>
              <a:t>Effective mega-raid force field defenses must:</a:t>
            </a:r>
          </a:p>
          <a:p>
            <a:pPr lvl="1" indent="-230188" algn="just">
              <a:buSzTx/>
              <a:buFont typeface="Wingdings" charset="2"/>
              <a:buChar char="§"/>
              <a:defRPr/>
            </a:pPr>
            <a:r>
              <a:rPr lang="en-US" sz="1600" dirty="0"/>
              <a:t>Require minimal targeting/aim</a:t>
            </a:r>
          </a:p>
          <a:p>
            <a:pPr lvl="1" indent="-230188" algn="just">
              <a:buSzTx/>
              <a:buFont typeface="Wingdings" charset="2"/>
              <a:buChar char="§"/>
              <a:defRPr/>
            </a:pPr>
            <a:r>
              <a:rPr lang="en-US" sz="1600" dirty="0"/>
              <a:t>Be self-protecting</a:t>
            </a:r>
          </a:p>
          <a:p>
            <a:pPr lvl="1" indent="-230188" algn="just">
              <a:buSzTx/>
              <a:buFont typeface="Wingdings" charset="2"/>
              <a:buChar char="§"/>
              <a:defRPr/>
            </a:pPr>
            <a:r>
              <a:rPr lang="en-US" sz="1600" dirty="0">
                <a:latin typeface="Arial"/>
              </a:rPr>
              <a:t>Minimize hard-kill cost</a:t>
            </a:r>
          </a:p>
          <a:p>
            <a:pPr lvl="1" indent="-230188" algn="just">
              <a:buSzTx/>
              <a:buFont typeface="Wingdings" charset="2"/>
              <a:buChar char="§"/>
              <a:defRPr/>
            </a:pPr>
            <a:r>
              <a:rPr lang="en-US" sz="1600" dirty="0">
                <a:latin typeface="Arial"/>
              </a:rPr>
              <a:t>Be safe for the assets they protect</a:t>
            </a:r>
            <a:endParaRPr lang="en-US" dirty="0">
              <a:latin typeface="Arial"/>
            </a:endParaRPr>
          </a:p>
          <a:p>
            <a:pPr marL="0" marR="0" lvl="0" indent="0" algn="just" defTabSz="4572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  <a:tabLst/>
              <a:defRPr/>
            </a:pPr>
            <a:endParaRPr lang="en-US" sz="1400" dirty="0">
              <a:latin typeface="Arial"/>
            </a:endParaRPr>
          </a:p>
          <a:p>
            <a:pPr marL="230188" marR="0" lvl="0" indent="-230188" algn="just" defTabSz="4572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sz="1400" dirty="0">
              <a:latin typeface="Arial"/>
            </a:endParaRPr>
          </a:p>
          <a:p>
            <a:pPr marL="230188" marR="0" lvl="0" indent="-230188" algn="just" defTabSz="4572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A23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30188" marR="0" lvl="0" indent="-230188" algn="just" defTabSz="4572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A23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EDF0DA-92B5-4AE0-8558-11FFDCAF0A1D}"/>
              </a:ext>
            </a:extLst>
          </p:cNvPr>
          <p:cNvGrpSpPr/>
          <p:nvPr/>
        </p:nvGrpSpPr>
        <p:grpSpPr>
          <a:xfrm>
            <a:off x="5727032" y="1544715"/>
            <a:ext cx="6254865" cy="1171591"/>
            <a:chOff x="5727032" y="1544715"/>
            <a:chExt cx="6254865" cy="161831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50667D7-45C9-4014-8F5E-595323582B47}"/>
                </a:ext>
              </a:extLst>
            </p:cNvPr>
            <p:cNvSpPr txBox="1"/>
            <p:nvPr/>
          </p:nvSpPr>
          <p:spPr>
            <a:xfrm>
              <a:off x="6096000" y="1609793"/>
              <a:ext cx="5885897" cy="123288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A237A"/>
                  </a:solidFill>
                </a:rPr>
                <a:t>An Electromagnetic Pulse (EMP) </a:t>
              </a:r>
              <a:r>
                <a:rPr lang="en-US" sz="1600" dirty="0"/>
                <a:t>force field can accomplish (most) of these goals.</a:t>
              </a:r>
            </a:p>
            <a:p>
              <a:endParaRPr lang="en-US" sz="2000" dirty="0" err="1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8354EFF2-249A-4371-A59F-9B175D7AF032}"/>
                </a:ext>
              </a:extLst>
            </p:cNvPr>
            <p:cNvSpPr/>
            <p:nvPr/>
          </p:nvSpPr>
          <p:spPr>
            <a:xfrm>
              <a:off x="5727032" y="1544715"/>
              <a:ext cx="246744" cy="1618315"/>
            </a:xfrm>
            <a:prstGeom prst="rightBrace">
              <a:avLst>
                <a:gd name="adj1" fmla="val 42975"/>
                <a:gd name="adj2" fmla="val 22146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FBC41D-9763-4917-B14D-830B41DD304B}"/>
              </a:ext>
            </a:extLst>
          </p:cNvPr>
          <p:cNvSpPr txBox="1"/>
          <p:nvPr/>
        </p:nvSpPr>
        <p:spPr>
          <a:xfrm>
            <a:off x="6166498" y="2227892"/>
            <a:ext cx="5885897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An </a:t>
            </a:r>
            <a:r>
              <a:rPr lang="en-US" sz="1600" b="1" u="sng" dirty="0">
                <a:solidFill>
                  <a:schemeClr val="tx2">
                    <a:lumMod val="75000"/>
                  </a:schemeClr>
                </a:solidFill>
              </a:rPr>
              <a:t>Electromagnetic Pulse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</a:rPr>
              <a:t> is a short, high intensity electromagnetic wave which can damage or destroy electronics by inducing high voltage/current responses which exceed device tolerances.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C83258F0-260F-4C4B-A1DE-ADA164FD8D08}"/>
              </a:ext>
            </a:extLst>
          </p:cNvPr>
          <p:cNvSpPr txBox="1">
            <a:spLocks/>
          </p:cNvSpPr>
          <p:nvPr/>
        </p:nvSpPr>
        <p:spPr>
          <a:xfrm>
            <a:off x="771524" y="2874641"/>
            <a:ext cx="9385488" cy="34499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30188" indent="-23018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Wingdings" charset="2"/>
              <a:buChar char="§"/>
              <a:defRPr sz="2000" b="1" kern="1200">
                <a:solidFill>
                  <a:srgbClr val="0A237A"/>
                </a:solidFill>
                <a:latin typeface="+mn-lt"/>
                <a:ea typeface="+mn-ea"/>
                <a:cs typeface="+mn-cs"/>
              </a:defRPr>
            </a:lvl1pPr>
            <a:lvl2pPr marL="627063" indent="-2238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625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60525" indent="-23495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Wingdings" charset="2"/>
              <a:buChar char="v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defRPr/>
            </a:pPr>
            <a:endParaRPr lang="en-US" sz="1800" dirty="0"/>
          </a:p>
          <a:p>
            <a:pPr lvl="0" algn="just">
              <a:defRPr/>
            </a:pPr>
            <a:r>
              <a:rPr lang="en-US" sz="1800" dirty="0">
                <a:solidFill>
                  <a:srgbClr val="C00000"/>
                </a:solidFill>
              </a:rPr>
              <a:t>Why don’t EMP force field already exist?</a:t>
            </a:r>
          </a:p>
          <a:p>
            <a:pPr lvl="1" algn="just">
              <a:defRPr/>
            </a:pPr>
            <a:r>
              <a:rPr lang="en-US" sz="1600" b="1" dirty="0"/>
              <a:t>Asset Protection Problem</a:t>
            </a:r>
            <a:r>
              <a:rPr lang="en-US" sz="1600" dirty="0"/>
              <a:t> – Must operate in the vicinity of assets without threatening them</a:t>
            </a:r>
          </a:p>
          <a:p>
            <a:pPr lvl="1" algn="just">
              <a:defRPr/>
            </a:pPr>
            <a:r>
              <a:rPr lang="en-US" sz="1600" b="1" dirty="0"/>
              <a:t>Useful Range </a:t>
            </a:r>
            <a:r>
              <a:rPr lang="en-US" sz="1600" dirty="0"/>
              <a:t>–</a:t>
            </a:r>
            <a:r>
              <a:rPr lang="en-US" sz="1600" b="1" dirty="0"/>
              <a:t> </a:t>
            </a:r>
            <a:r>
              <a:rPr lang="en-US" sz="1600" dirty="0"/>
              <a:t>Must interfere with attackers while they are far from assets</a:t>
            </a:r>
            <a:endParaRPr lang="en-US" sz="1600" b="1" dirty="0"/>
          </a:p>
          <a:p>
            <a:pPr marL="0" lvl="0" indent="0" algn="just">
              <a:buNone/>
              <a:defRPr/>
            </a:pPr>
            <a:endParaRPr lang="en-US" sz="1800" dirty="0">
              <a:latin typeface="Arial"/>
            </a:endParaRPr>
          </a:p>
          <a:p>
            <a:pPr lvl="0" algn="just">
              <a:defRPr/>
            </a:pPr>
            <a:r>
              <a:rPr lang="en-US" sz="1800" dirty="0"/>
              <a:t>EMP Dome addresses these barriers with:</a:t>
            </a:r>
          </a:p>
          <a:p>
            <a:pPr lvl="1" algn="just">
              <a:defRPr/>
            </a:pPr>
            <a:r>
              <a:rPr lang="en-US" sz="1600" b="1" noProof="0" dirty="0"/>
              <a:t>Distributed, synchronized generators</a:t>
            </a:r>
            <a:r>
              <a:rPr lang="en-US" sz="1600" noProof="0" dirty="0"/>
              <a:t> for defensive, destructive interference, solving the Asset Protection Problem</a:t>
            </a:r>
          </a:p>
          <a:p>
            <a:pPr lvl="1" algn="just">
              <a:defRPr/>
            </a:pPr>
            <a:r>
              <a:rPr lang="en-US" sz="1600" b="1" dirty="0"/>
              <a:t>Ultrathin Marx Generator design</a:t>
            </a:r>
            <a:r>
              <a:rPr lang="en-US" sz="1600" dirty="0"/>
              <a:t> to </a:t>
            </a:r>
          </a:p>
          <a:p>
            <a:pPr lvl="2" algn="just">
              <a:defRPr/>
            </a:pPr>
            <a:r>
              <a:rPr lang="en-US" sz="1100" dirty="0"/>
              <a:t>Minimize skin effect losses and vastly increase array energy density </a:t>
            </a:r>
            <a:r>
              <a:rPr lang="en-US" sz="1100"/>
              <a:t>and effective range</a:t>
            </a:r>
            <a:endParaRPr lang="en-US" sz="1100" dirty="0"/>
          </a:p>
          <a:p>
            <a:pPr lvl="2" algn="just">
              <a:defRPr/>
            </a:pPr>
            <a:r>
              <a:rPr lang="en-US" sz="1100" dirty="0"/>
              <a:t>Facilitate high accuracy discharge timing for phase synchronization</a:t>
            </a:r>
            <a:endParaRPr lang="en-US" sz="1600" noProof="0" dirty="0"/>
          </a:p>
          <a:p>
            <a:pPr marL="403225" lvl="1" indent="0" algn="just">
              <a:buNone/>
              <a:defRPr/>
            </a:pPr>
            <a:r>
              <a:rPr lang="en-US" sz="1600" dirty="0"/>
              <a:t>	   </a:t>
            </a:r>
            <a:endParaRPr lang="en-US" sz="1600" noProof="0" dirty="0"/>
          </a:p>
          <a:p>
            <a:pPr lvl="2" algn="just">
              <a:defRPr/>
            </a:pPr>
            <a:endParaRPr lang="en-US" sz="1100" dirty="0"/>
          </a:p>
          <a:p>
            <a:pPr lvl="2" algn="just">
              <a:defRPr/>
            </a:pPr>
            <a:endParaRPr lang="en-US" sz="1100" dirty="0"/>
          </a:p>
          <a:p>
            <a:pPr marL="798512" lvl="2" indent="0" algn="just">
              <a:buNone/>
              <a:defRPr/>
            </a:pPr>
            <a:endParaRPr lang="en-US" sz="1000" noProof="0" dirty="0"/>
          </a:p>
          <a:p>
            <a:pPr lvl="1" algn="just"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A23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30188" marR="0" lvl="0" indent="-230188" algn="just" defTabSz="4572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A23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043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0" y="533400"/>
            <a:ext cx="11277600" cy="594896"/>
          </a:xfrm>
        </p:spPr>
        <p:txBody>
          <a:bodyPr>
            <a:norm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Technical Approach (1/3)</a:t>
            </a:r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52" y="407010"/>
            <a:ext cx="564639" cy="606986"/>
          </a:xfrm>
          <a:prstGeom prst="rect">
            <a:avLst/>
          </a:prstGeom>
        </p:spPr>
      </p:pic>
      <p:sp>
        <p:nvSpPr>
          <p:cNvPr id="6" name="Content Placeholder 9"/>
          <p:cNvSpPr txBox="1">
            <a:spLocks/>
          </p:cNvSpPr>
          <p:nvPr/>
        </p:nvSpPr>
        <p:spPr>
          <a:xfrm>
            <a:off x="771524" y="1219533"/>
            <a:ext cx="7519989" cy="4930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188" indent="-23018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Wingdings" charset="2"/>
              <a:buChar char="§"/>
              <a:defRPr sz="2000" b="1" kern="1200">
                <a:solidFill>
                  <a:srgbClr val="0A237A"/>
                </a:solidFill>
                <a:latin typeface="+mn-lt"/>
                <a:ea typeface="+mn-ea"/>
                <a:cs typeface="+mn-cs"/>
              </a:defRPr>
            </a:lvl1pPr>
            <a:lvl2pPr marL="627063" indent="-2238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625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60525" indent="-23495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Wingdings" charset="2"/>
              <a:buChar char="v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i="1" u="sng" dirty="0"/>
              <a:t>Solving the Asset Protection Problem</a:t>
            </a:r>
            <a:endParaRPr lang="en-US" sz="1400" dirty="0"/>
          </a:p>
          <a:p>
            <a:pPr algn="just"/>
            <a:r>
              <a:rPr lang="en-US" sz="1400" dirty="0"/>
              <a:t>Use destructive interference to accomplish this: </a:t>
            </a:r>
            <a:r>
              <a:rPr lang="en-US" sz="1400" dirty="0">
                <a:hlinkClick r:id="rId4"/>
              </a:rPr>
              <a:t>EMP Simulation</a:t>
            </a:r>
            <a:endParaRPr lang="en-US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Theoretical derivation of array constraints and requisite timing accuracy</a:t>
            </a:r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Use dipole radiation pattern to lower synchronization requirement</a:t>
            </a:r>
          </a:p>
          <a:p>
            <a:pPr lvl="1" algn="just"/>
            <a:endParaRPr lang="en-US" sz="1200" b="1" dirty="0"/>
          </a:p>
          <a:p>
            <a:pPr lvl="1" algn="just"/>
            <a:endParaRPr lang="en-US" sz="1200" b="1" dirty="0"/>
          </a:p>
          <a:p>
            <a:pPr lvl="1" algn="just"/>
            <a:endParaRPr lang="en-US" sz="1200" b="1" dirty="0"/>
          </a:p>
          <a:p>
            <a:pPr lvl="1" algn="just"/>
            <a:r>
              <a:rPr lang="en-US" sz="1200" b="1" dirty="0"/>
              <a:t>Goal: </a:t>
            </a:r>
            <a:r>
              <a:rPr lang="en-US" sz="1200" dirty="0"/>
              <a:t>Tolerate a </a:t>
            </a:r>
            <a:r>
              <a:rPr lang="en-US" sz="1200" u="sng" dirty="0"/>
              <a:t>1 ns</a:t>
            </a:r>
            <a:r>
              <a:rPr lang="en-US" sz="1200" dirty="0"/>
              <a:t> timing error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Reaching the 1 ns timing error goal</a:t>
            </a:r>
          </a:p>
          <a:p>
            <a:pPr lvl="1" algn="just"/>
            <a:r>
              <a:rPr lang="en-US" sz="1200" dirty="0"/>
              <a:t>Robust theoretical derivation of timing constraints</a:t>
            </a:r>
          </a:p>
          <a:p>
            <a:pPr lvl="1" algn="just"/>
            <a:r>
              <a:rPr lang="en-US" sz="1200" dirty="0"/>
              <a:t>Accurate, sophisticated simulation to test robustness</a:t>
            </a:r>
          </a:p>
          <a:p>
            <a:pPr lvl="1" algn="just"/>
            <a:r>
              <a:rPr lang="en-US" sz="1200" dirty="0"/>
              <a:t>A photonic triggering system to minimize timing error</a:t>
            </a:r>
          </a:p>
          <a:p>
            <a:pPr lvl="1" algn="just"/>
            <a:r>
              <a:rPr lang="en-US" sz="1200" dirty="0"/>
              <a:t>Innovation on pulse generator design to reduce timing inaccuracy</a:t>
            </a:r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96E951-6CB1-4184-9549-776F0245920C}"/>
              </a:ext>
            </a:extLst>
          </p:cNvPr>
          <p:cNvGrpSpPr/>
          <p:nvPr/>
        </p:nvGrpSpPr>
        <p:grpSpPr>
          <a:xfrm>
            <a:off x="1758118" y="2359989"/>
            <a:ext cx="5457629" cy="728749"/>
            <a:chOff x="1758118" y="2359989"/>
            <a:chExt cx="5457629" cy="72874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4FA616-88AA-49BF-BAFA-34F2EB52B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8118" y="2385324"/>
              <a:ext cx="1469176" cy="6780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66436FD-95BC-4C35-875C-183EE4FE2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6941" y="2359989"/>
              <a:ext cx="3898806" cy="728749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940D11-C00E-422D-AF29-DDA32B6FA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5872" y="1206594"/>
            <a:ext cx="4714594" cy="3336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BD6AEB-1EDF-491E-97F9-410AA610C0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5394" y="1842625"/>
            <a:ext cx="4705070" cy="3336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2BEC15-AC24-4551-A521-762D6E0176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5394" y="2478655"/>
            <a:ext cx="4705071" cy="33366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500AE76-144F-4C6D-BE2C-1E67E73DC0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2994" y="3350968"/>
            <a:ext cx="3943350" cy="7715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6B650F-7DD8-4B07-9207-530239412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8118" y="3083185"/>
            <a:ext cx="4211731" cy="2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9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1869"/>
            <a:ext cx="11277600" cy="594896"/>
          </a:xfrm>
        </p:spPr>
        <p:txBody>
          <a:bodyPr>
            <a:norm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Technical Approach (2/3)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52" y="407010"/>
            <a:ext cx="564639" cy="606986"/>
          </a:xfrm>
          <a:prstGeom prst="rect">
            <a:avLst/>
          </a:prstGeom>
        </p:spPr>
      </p:pic>
      <p:sp>
        <p:nvSpPr>
          <p:cNvPr id="6" name="Content Placeholder 9"/>
          <p:cNvSpPr txBox="1">
            <a:spLocks/>
          </p:cNvSpPr>
          <p:nvPr/>
        </p:nvSpPr>
        <p:spPr>
          <a:xfrm>
            <a:off x="771524" y="1219533"/>
            <a:ext cx="7519989" cy="4490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188" indent="-23018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Wingdings" charset="2"/>
              <a:buChar char="§"/>
              <a:defRPr sz="2000" b="1" kern="1200">
                <a:solidFill>
                  <a:srgbClr val="0A237A"/>
                </a:solidFill>
                <a:latin typeface="+mn-lt"/>
                <a:ea typeface="+mn-ea"/>
                <a:cs typeface="+mn-cs"/>
              </a:defRPr>
            </a:lvl1pPr>
            <a:lvl2pPr marL="627063" indent="-2238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625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60525" indent="-23495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Wingdings" charset="2"/>
              <a:buChar char="v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just" defTabSz="4572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A23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7CF90053-92AB-437B-A75E-C3130DD7084C}"/>
              </a:ext>
            </a:extLst>
          </p:cNvPr>
          <p:cNvSpPr txBox="1">
            <a:spLocks/>
          </p:cNvSpPr>
          <p:nvPr/>
        </p:nvSpPr>
        <p:spPr>
          <a:xfrm>
            <a:off x="245240" y="1116765"/>
            <a:ext cx="8198673" cy="4745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30188" indent="-23018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Wingdings" charset="2"/>
              <a:buChar char="§"/>
              <a:defRPr sz="2000" b="1" kern="1200">
                <a:solidFill>
                  <a:srgbClr val="0A237A"/>
                </a:solidFill>
                <a:latin typeface="+mn-lt"/>
                <a:ea typeface="+mn-ea"/>
                <a:cs typeface="+mn-cs"/>
              </a:defRPr>
            </a:lvl1pPr>
            <a:lvl2pPr marL="627063" indent="-2238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625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60525" indent="-23495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Wingdings" charset="2"/>
              <a:buChar char="v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1400" i="1" u="sng" dirty="0"/>
              <a:t>Marx Generator Design</a:t>
            </a:r>
          </a:p>
          <a:p>
            <a:pPr marL="0" indent="0" algn="just">
              <a:buNone/>
            </a:pPr>
            <a:endParaRPr lang="en-US" sz="1400" i="1" u="sng" dirty="0"/>
          </a:p>
          <a:p>
            <a:pPr algn="just"/>
            <a:r>
              <a:rPr lang="en-US" sz="1400" dirty="0"/>
              <a:t>Tradeoff between power and rise-time</a:t>
            </a:r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Thin slice construction to decouple energy and pulse duration</a:t>
            </a:r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endParaRPr lang="en-US" sz="1400" dirty="0"/>
          </a:p>
          <a:p>
            <a:pPr algn="just"/>
            <a:r>
              <a:rPr lang="en-US" sz="1400" i="1" u="sng" dirty="0">
                <a:solidFill>
                  <a:srgbClr val="C00000"/>
                </a:solidFill>
              </a:rPr>
              <a:t>Problem:</a:t>
            </a:r>
            <a:r>
              <a:rPr lang="en-US" sz="1400" dirty="0">
                <a:solidFill>
                  <a:srgbClr val="C00000"/>
                </a:solidFill>
              </a:rPr>
              <a:t> Skin effect</a:t>
            </a:r>
          </a:p>
          <a:p>
            <a:pPr lvl="1" algn="just"/>
            <a:r>
              <a:rPr lang="en-US" sz="1200" dirty="0">
                <a:solidFill>
                  <a:srgbClr val="C00000"/>
                </a:solidFill>
              </a:rPr>
              <a:t>Copper, 60 Hz, </a:t>
            </a:r>
            <a:r>
              <a:rPr lang="el-GR" sz="1200" dirty="0">
                <a:solidFill>
                  <a:srgbClr val="C00000"/>
                </a:solidFill>
              </a:rPr>
              <a:t>δ</a:t>
            </a:r>
            <a:r>
              <a:rPr lang="en-US" sz="1200" dirty="0">
                <a:solidFill>
                  <a:srgbClr val="C00000"/>
                </a:solidFill>
              </a:rPr>
              <a:t> = 8mm</a:t>
            </a:r>
          </a:p>
          <a:p>
            <a:pPr lvl="1" algn="just"/>
            <a:r>
              <a:rPr lang="en-US" sz="1200" dirty="0">
                <a:solidFill>
                  <a:srgbClr val="C00000"/>
                </a:solidFill>
              </a:rPr>
              <a:t>Copper, 300 MHz, </a:t>
            </a:r>
            <a:r>
              <a:rPr lang="el-GR" sz="1200" dirty="0">
                <a:solidFill>
                  <a:srgbClr val="C00000"/>
                </a:solidFill>
              </a:rPr>
              <a:t>δ</a:t>
            </a:r>
            <a:r>
              <a:rPr lang="en-US" sz="1200" dirty="0">
                <a:solidFill>
                  <a:srgbClr val="C00000"/>
                </a:solidFill>
              </a:rPr>
              <a:t> = 10</a:t>
            </a:r>
            <a:r>
              <a:rPr lang="el-GR" sz="1200" dirty="0">
                <a:solidFill>
                  <a:srgbClr val="C00000"/>
                </a:solidFill>
              </a:rPr>
              <a:t>μ</a:t>
            </a:r>
            <a:r>
              <a:rPr lang="en-US" sz="1200" dirty="0">
                <a:solidFill>
                  <a:srgbClr val="C00000"/>
                </a:solidFill>
              </a:rPr>
              <a:t>m</a:t>
            </a:r>
          </a:p>
          <a:p>
            <a:pPr algn="just"/>
            <a:endParaRPr lang="en-US" sz="1400" dirty="0">
              <a:solidFill>
                <a:srgbClr val="C00000"/>
              </a:solidFill>
            </a:endParaRPr>
          </a:p>
          <a:p>
            <a:pPr algn="just"/>
            <a:r>
              <a:rPr lang="en-US" sz="1400" i="1" u="sng" dirty="0">
                <a:solidFill>
                  <a:schemeClr val="accent1"/>
                </a:solidFill>
              </a:rPr>
              <a:t>Solution: </a:t>
            </a:r>
            <a:r>
              <a:rPr lang="en-US" sz="1400" dirty="0">
                <a:solidFill>
                  <a:schemeClr val="accent1"/>
                </a:solidFill>
              </a:rPr>
              <a:t>Ultrathin design</a:t>
            </a:r>
          </a:p>
          <a:p>
            <a:pPr lvl="1" algn="just"/>
            <a:r>
              <a:rPr lang="en-US" sz="1200" u="sng" dirty="0"/>
              <a:t>Skin effect extinction</a:t>
            </a:r>
            <a:r>
              <a:rPr lang="en-US" sz="1200" dirty="0"/>
              <a:t> – Restrict eddy currents</a:t>
            </a:r>
          </a:p>
          <a:p>
            <a:pPr lvl="1" algn="just"/>
            <a:r>
              <a:rPr lang="en-US" sz="1200" dirty="0"/>
              <a:t>Effective conductor area increases by orders of magnitude!</a:t>
            </a:r>
          </a:p>
          <a:p>
            <a:pPr lvl="1" algn="just"/>
            <a:endParaRPr lang="en-US" sz="1200" dirty="0"/>
          </a:p>
          <a:p>
            <a:pPr algn="just"/>
            <a:endParaRPr lang="en-US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4A347-7996-4809-B666-4414007A1908}"/>
              </a:ext>
            </a:extLst>
          </p:cNvPr>
          <p:cNvGrpSpPr/>
          <p:nvPr/>
        </p:nvGrpSpPr>
        <p:grpSpPr>
          <a:xfrm>
            <a:off x="6481108" y="407010"/>
            <a:ext cx="6096000" cy="3425156"/>
            <a:chOff x="6714200" y="389211"/>
            <a:chExt cx="6096000" cy="3425156"/>
          </a:xfrm>
        </p:grpSpPr>
        <p:pic>
          <p:nvPicPr>
            <p:cNvPr id="3074" name="Picture 2" descr="Related image">
              <a:extLst>
                <a:ext uri="{FF2B5EF4-FFF2-40B4-BE49-F238E27FC236}">
                  <a16:creationId xmlns:a16="http://schemas.microsoft.com/office/drawing/2014/main" id="{FD058CC3-AD94-4ACB-AFEC-8B4B860A43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524" y="389211"/>
              <a:ext cx="3138041" cy="3138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C73D51-E07C-4C05-A293-71C482450E07}"/>
                </a:ext>
              </a:extLst>
            </p:cNvPr>
            <p:cNvSpPr/>
            <p:nvPr/>
          </p:nvSpPr>
          <p:spPr>
            <a:xfrm>
              <a:off x="6714200" y="3552757"/>
              <a:ext cx="6096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100" dirty="0"/>
                <a:t>http://www.hvbrighter.com/impulse-voltage-generator-3578369.html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D3B19D8-6555-4C5D-B0FC-49A0097EE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1530" y="1128855"/>
            <a:ext cx="1295230" cy="5137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5A51C7-0800-400D-A504-89F379BE16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624" y="1219533"/>
            <a:ext cx="3255655" cy="3812442"/>
          </a:xfrm>
          <a:prstGeom prst="rect">
            <a:avLst/>
          </a:prstGeom>
        </p:spPr>
      </p:pic>
      <p:sp>
        <p:nvSpPr>
          <p:cNvPr id="15" name="Cylinder 14">
            <a:extLst>
              <a:ext uri="{FF2B5EF4-FFF2-40B4-BE49-F238E27FC236}">
                <a16:creationId xmlns:a16="http://schemas.microsoft.com/office/drawing/2014/main" id="{62A0A9F2-47D1-4CCA-8C40-0DBC248B373C}"/>
              </a:ext>
            </a:extLst>
          </p:cNvPr>
          <p:cNvSpPr/>
          <p:nvPr/>
        </p:nvSpPr>
        <p:spPr>
          <a:xfrm>
            <a:off x="7526442" y="2173658"/>
            <a:ext cx="2130425" cy="2294890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B56D1D-9ADA-42F9-B96E-25B96A60FEDD}"/>
              </a:ext>
            </a:extLst>
          </p:cNvPr>
          <p:cNvSpPr/>
          <p:nvPr/>
        </p:nvSpPr>
        <p:spPr>
          <a:xfrm rot="16200000">
            <a:off x="7600737" y="2166488"/>
            <a:ext cx="544830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4215B43-3500-48CF-B10B-B0159274E3CB}"/>
              </a:ext>
            </a:extLst>
          </p:cNvPr>
          <p:cNvSpPr/>
          <p:nvPr/>
        </p:nvSpPr>
        <p:spPr>
          <a:xfrm rot="16200000">
            <a:off x="8322732" y="2173473"/>
            <a:ext cx="544830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0736735-600F-40F6-82EF-F36252BA17F1}"/>
              </a:ext>
            </a:extLst>
          </p:cNvPr>
          <p:cNvSpPr/>
          <p:nvPr/>
        </p:nvSpPr>
        <p:spPr>
          <a:xfrm rot="16200000">
            <a:off x="9132357" y="2192523"/>
            <a:ext cx="544830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555ADB-355D-45DB-8D3A-9A5C0572A97C}"/>
              </a:ext>
            </a:extLst>
          </p:cNvPr>
          <p:cNvGrpSpPr/>
          <p:nvPr/>
        </p:nvGrpSpPr>
        <p:grpSpPr>
          <a:xfrm>
            <a:off x="8066827" y="2848478"/>
            <a:ext cx="1017905" cy="245110"/>
            <a:chOff x="0" y="0"/>
            <a:chExt cx="1017917" cy="29911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EE40E56-7780-4284-90A7-69D51B4B35D5}"/>
                </a:ext>
              </a:extLst>
            </p:cNvPr>
            <p:cNvSpPr/>
            <p:nvPr/>
          </p:nvSpPr>
          <p:spPr>
            <a:xfrm>
              <a:off x="0" y="0"/>
              <a:ext cx="1017917" cy="284671"/>
            </a:xfrm>
            <a:prstGeom prst="ellipse">
              <a:avLst/>
            </a:prstGeom>
            <a:noFill/>
            <a:ln w="19050">
              <a:solidFill>
                <a:srgbClr val="007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293F9842-C9FA-4A18-976A-5546AB4E9B60}"/>
                </a:ext>
              </a:extLst>
            </p:cNvPr>
            <p:cNvSpPr/>
            <p:nvPr/>
          </p:nvSpPr>
          <p:spPr>
            <a:xfrm rot="715670">
              <a:off x="158435" y="212757"/>
              <a:ext cx="132465" cy="86359"/>
            </a:xfrm>
            <a:prstGeom prst="rightArrow">
              <a:avLst>
                <a:gd name="adj1" fmla="val 0"/>
                <a:gd name="adj2" fmla="val 169614"/>
              </a:avLst>
            </a:prstGeom>
            <a:solidFill>
              <a:srgbClr val="007434"/>
            </a:solidFill>
            <a:ln>
              <a:solidFill>
                <a:srgbClr val="007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2F309A-E554-4F23-8740-F94C0E46BCBB}"/>
              </a:ext>
            </a:extLst>
          </p:cNvPr>
          <p:cNvGrpSpPr/>
          <p:nvPr/>
        </p:nvGrpSpPr>
        <p:grpSpPr>
          <a:xfrm>
            <a:off x="8068732" y="3437123"/>
            <a:ext cx="1017905" cy="245110"/>
            <a:chOff x="0" y="0"/>
            <a:chExt cx="1017917" cy="299116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2308796-DBAA-45A1-9F3B-0FC1B853F76D}"/>
                </a:ext>
              </a:extLst>
            </p:cNvPr>
            <p:cNvSpPr/>
            <p:nvPr/>
          </p:nvSpPr>
          <p:spPr>
            <a:xfrm>
              <a:off x="0" y="0"/>
              <a:ext cx="1017917" cy="284671"/>
            </a:xfrm>
            <a:prstGeom prst="ellipse">
              <a:avLst/>
            </a:prstGeom>
            <a:noFill/>
            <a:ln w="19050">
              <a:solidFill>
                <a:srgbClr val="007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45D22E14-334B-43EA-BC6A-E366B4EAA532}"/>
                </a:ext>
              </a:extLst>
            </p:cNvPr>
            <p:cNvSpPr/>
            <p:nvPr/>
          </p:nvSpPr>
          <p:spPr>
            <a:xfrm rot="715670">
              <a:off x="158435" y="212757"/>
              <a:ext cx="132465" cy="86359"/>
            </a:xfrm>
            <a:prstGeom prst="rightArrow">
              <a:avLst>
                <a:gd name="adj1" fmla="val 0"/>
                <a:gd name="adj2" fmla="val 169614"/>
              </a:avLst>
            </a:prstGeom>
            <a:solidFill>
              <a:srgbClr val="007434"/>
            </a:solidFill>
            <a:ln>
              <a:solidFill>
                <a:srgbClr val="007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21">
                <a:extLst>
                  <a:ext uri="{FF2B5EF4-FFF2-40B4-BE49-F238E27FC236}">
                    <a16:creationId xmlns:a16="http://schemas.microsoft.com/office/drawing/2014/main" id="{AF0FFB70-5101-453E-8DC0-EB6421F72D5B}"/>
                  </a:ext>
                </a:extLst>
              </p:cNvPr>
              <p:cNvSpPr txBox="1"/>
              <p:nvPr/>
            </p:nvSpPr>
            <p:spPr>
              <a:xfrm>
                <a:off x="8531012" y="3063743"/>
                <a:ext cx="652780" cy="2762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43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200" dirty="0"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 Box 121">
                <a:extLst>
                  <a:ext uri="{FF2B5EF4-FFF2-40B4-BE49-F238E27FC236}">
                    <a16:creationId xmlns:a16="http://schemas.microsoft.com/office/drawing/2014/main" id="{AF0FFB70-5101-453E-8DC0-EB6421F7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1012" y="3063743"/>
                <a:ext cx="652780" cy="2762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122">
                <a:extLst>
                  <a:ext uri="{FF2B5EF4-FFF2-40B4-BE49-F238E27FC236}">
                    <a16:creationId xmlns:a16="http://schemas.microsoft.com/office/drawing/2014/main" id="{5D0B7F56-794C-42B9-9C83-6E0CCF0A806B}"/>
                  </a:ext>
                </a:extLst>
              </p:cNvPr>
              <p:cNvSpPr txBox="1"/>
              <p:nvPr/>
            </p:nvSpPr>
            <p:spPr>
              <a:xfrm>
                <a:off x="9049172" y="1600068"/>
                <a:ext cx="736600" cy="26606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𝐼</m:t>
                      </m:r>
                    </m:oMath>
                  </m:oMathPara>
                </a14:m>
                <a:endParaRPr lang="en-US" sz="1200" dirty="0"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 Box 122">
                <a:extLst>
                  <a:ext uri="{FF2B5EF4-FFF2-40B4-BE49-F238E27FC236}">
                    <a16:creationId xmlns:a16="http://schemas.microsoft.com/office/drawing/2014/main" id="{5D0B7F56-794C-42B9-9C83-6E0CCF0A8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9172" y="1600068"/>
                <a:ext cx="736600" cy="266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19EC56E-5E0B-4EEE-A242-D1C796DEB420}"/>
              </a:ext>
            </a:extLst>
          </p:cNvPr>
          <p:cNvGrpSpPr/>
          <p:nvPr/>
        </p:nvGrpSpPr>
        <p:grpSpPr>
          <a:xfrm>
            <a:off x="7805842" y="2717033"/>
            <a:ext cx="441960" cy="422910"/>
            <a:chOff x="0" y="0"/>
            <a:chExt cx="441960" cy="423081"/>
          </a:xfrm>
        </p:grpSpPr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775F273F-93BC-4609-9EF4-64A877B2EB38}"/>
                </a:ext>
              </a:extLst>
            </p:cNvPr>
            <p:cNvSpPr/>
            <p:nvPr/>
          </p:nvSpPr>
          <p:spPr>
            <a:xfrm>
              <a:off x="0" y="0"/>
              <a:ext cx="409433" cy="423081"/>
            </a:xfrm>
            <a:prstGeom prst="arc">
              <a:avLst>
                <a:gd name="adj1" fmla="val 3888281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C1B97377-8478-408E-95CD-DC15ABCF13FC}"/>
                </a:ext>
              </a:extLst>
            </p:cNvPr>
            <p:cNvSpPr/>
            <p:nvPr/>
          </p:nvSpPr>
          <p:spPr>
            <a:xfrm rot="5400000">
              <a:off x="323850" y="137160"/>
              <a:ext cx="143510" cy="92710"/>
            </a:xfrm>
            <a:prstGeom prst="rightArrow">
              <a:avLst>
                <a:gd name="adj1" fmla="val 0"/>
                <a:gd name="adj2" fmla="val 5876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179E557-BA73-40A6-BADF-FB8F6BD60D4F}"/>
              </a:ext>
            </a:extLst>
          </p:cNvPr>
          <p:cNvGrpSpPr/>
          <p:nvPr/>
        </p:nvGrpSpPr>
        <p:grpSpPr>
          <a:xfrm flipH="1">
            <a:off x="8887882" y="2743703"/>
            <a:ext cx="430530" cy="422910"/>
            <a:chOff x="0" y="0"/>
            <a:chExt cx="441960" cy="423081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7E130757-46AD-4BE5-90BB-DEADC37393B5}"/>
                </a:ext>
              </a:extLst>
            </p:cNvPr>
            <p:cNvSpPr/>
            <p:nvPr/>
          </p:nvSpPr>
          <p:spPr>
            <a:xfrm>
              <a:off x="0" y="0"/>
              <a:ext cx="409433" cy="423081"/>
            </a:xfrm>
            <a:prstGeom prst="arc">
              <a:avLst>
                <a:gd name="adj1" fmla="val 3888281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7D277DCD-86E8-49A9-8AC9-119412CB0B95}"/>
                </a:ext>
              </a:extLst>
            </p:cNvPr>
            <p:cNvSpPr/>
            <p:nvPr/>
          </p:nvSpPr>
          <p:spPr>
            <a:xfrm rot="5400000">
              <a:off x="323850" y="137160"/>
              <a:ext cx="143510" cy="92710"/>
            </a:xfrm>
            <a:prstGeom prst="rightArrow">
              <a:avLst>
                <a:gd name="adj1" fmla="val 0"/>
                <a:gd name="adj2" fmla="val 5876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DF216A-9FD4-4634-9183-B8241C603B13}"/>
              </a:ext>
            </a:extLst>
          </p:cNvPr>
          <p:cNvGrpSpPr/>
          <p:nvPr/>
        </p:nvGrpSpPr>
        <p:grpSpPr>
          <a:xfrm>
            <a:off x="7807112" y="3301233"/>
            <a:ext cx="441960" cy="422910"/>
            <a:chOff x="0" y="0"/>
            <a:chExt cx="441960" cy="423081"/>
          </a:xfrm>
        </p:grpSpPr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463AC43-FCA7-46B3-98A1-95D85AA34B08}"/>
                </a:ext>
              </a:extLst>
            </p:cNvPr>
            <p:cNvSpPr/>
            <p:nvPr/>
          </p:nvSpPr>
          <p:spPr>
            <a:xfrm>
              <a:off x="0" y="0"/>
              <a:ext cx="409433" cy="423081"/>
            </a:xfrm>
            <a:prstGeom prst="arc">
              <a:avLst>
                <a:gd name="adj1" fmla="val 3888281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D3E4EA7-8757-4BEE-88CF-13012CD01574}"/>
                </a:ext>
              </a:extLst>
            </p:cNvPr>
            <p:cNvSpPr/>
            <p:nvPr/>
          </p:nvSpPr>
          <p:spPr>
            <a:xfrm rot="5400000">
              <a:off x="323850" y="137160"/>
              <a:ext cx="143510" cy="92710"/>
            </a:xfrm>
            <a:prstGeom prst="rightArrow">
              <a:avLst>
                <a:gd name="adj1" fmla="val 0"/>
                <a:gd name="adj2" fmla="val 5876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6118788-022E-4DEC-B803-AC41A0B27ADB}"/>
              </a:ext>
            </a:extLst>
          </p:cNvPr>
          <p:cNvGrpSpPr/>
          <p:nvPr/>
        </p:nvGrpSpPr>
        <p:grpSpPr>
          <a:xfrm>
            <a:off x="8090534" y="4028408"/>
            <a:ext cx="1017905" cy="245110"/>
            <a:chOff x="0" y="0"/>
            <a:chExt cx="1017917" cy="29911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A9A2C95-7620-4F13-9E7C-B6723DF2E5EA}"/>
                </a:ext>
              </a:extLst>
            </p:cNvPr>
            <p:cNvSpPr/>
            <p:nvPr/>
          </p:nvSpPr>
          <p:spPr>
            <a:xfrm>
              <a:off x="0" y="0"/>
              <a:ext cx="1017917" cy="284671"/>
            </a:xfrm>
            <a:prstGeom prst="ellipse">
              <a:avLst/>
            </a:prstGeom>
            <a:noFill/>
            <a:ln w="19050">
              <a:solidFill>
                <a:srgbClr val="007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AA4033FC-3666-4855-B542-1ECFD9C52EA1}"/>
                </a:ext>
              </a:extLst>
            </p:cNvPr>
            <p:cNvSpPr/>
            <p:nvPr/>
          </p:nvSpPr>
          <p:spPr>
            <a:xfrm rot="715670">
              <a:off x="158435" y="212757"/>
              <a:ext cx="132465" cy="86359"/>
            </a:xfrm>
            <a:prstGeom prst="rightArrow">
              <a:avLst>
                <a:gd name="adj1" fmla="val 0"/>
                <a:gd name="adj2" fmla="val 169614"/>
              </a:avLst>
            </a:prstGeom>
            <a:solidFill>
              <a:srgbClr val="007434"/>
            </a:solidFill>
            <a:ln>
              <a:solidFill>
                <a:srgbClr val="007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3F3B5-E676-44A0-A91D-34864E1AB895}"/>
              </a:ext>
            </a:extLst>
          </p:cNvPr>
          <p:cNvGrpSpPr/>
          <p:nvPr/>
        </p:nvGrpSpPr>
        <p:grpSpPr>
          <a:xfrm flipH="1">
            <a:off x="8889152" y="3327903"/>
            <a:ext cx="430530" cy="422910"/>
            <a:chOff x="0" y="0"/>
            <a:chExt cx="441960" cy="423081"/>
          </a:xfrm>
        </p:grpSpPr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3C38C113-EA82-4F3E-99AD-06EF617C20BB}"/>
                </a:ext>
              </a:extLst>
            </p:cNvPr>
            <p:cNvSpPr/>
            <p:nvPr/>
          </p:nvSpPr>
          <p:spPr>
            <a:xfrm>
              <a:off x="0" y="0"/>
              <a:ext cx="409433" cy="423081"/>
            </a:xfrm>
            <a:prstGeom prst="arc">
              <a:avLst>
                <a:gd name="adj1" fmla="val 3888281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E918CCFE-FCE3-4913-BDCE-9B22B24D6E2B}"/>
                </a:ext>
              </a:extLst>
            </p:cNvPr>
            <p:cNvSpPr/>
            <p:nvPr/>
          </p:nvSpPr>
          <p:spPr>
            <a:xfrm rot="5400000">
              <a:off x="323850" y="137160"/>
              <a:ext cx="143510" cy="92710"/>
            </a:xfrm>
            <a:prstGeom prst="rightArrow">
              <a:avLst>
                <a:gd name="adj1" fmla="val 0"/>
                <a:gd name="adj2" fmla="val 5876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B84DB3-8EAE-49EA-AFC7-4B82C16ED7F0}"/>
              </a:ext>
            </a:extLst>
          </p:cNvPr>
          <p:cNvGrpSpPr/>
          <p:nvPr/>
        </p:nvGrpSpPr>
        <p:grpSpPr>
          <a:xfrm>
            <a:off x="7802667" y="3880353"/>
            <a:ext cx="441960" cy="422910"/>
            <a:chOff x="0" y="0"/>
            <a:chExt cx="441960" cy="423081"/>
          </a:xfrm>
        </p:grpSpPr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B8BEE083-5FF6-42B1-B282-853950E46F5A}"/>
                </a:ext>
              </a:extLst>
            </p:cNvPr>
            <p:cNvSpPr/>
            <p:nvPr/>
          </p:nvSpPr>
          <p:spPr>
            <a:xfrm>
              <a:off x="0" y="0"/>
              <a:ext cx="409433" cy="423081"/>
            </a:xfrm>
            <a:prstGeom prst="arc">
              <a:avLst>
                <a:gd name="adj1" fmla="val 3888281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35B3A588-C716-4D52-87EA-65BC27434736}"/>
                </a:ext>
              </a:extLst>
            </p:cNvPr>
            <p:cNvSpPr/>
            <p:nvPr/>
          </p:nvSpPr>
          <p:spPr>
            <a:xfrm rot="5400000">
              <a:off x="323850" y="137160"/>
              <a:ext cx="143510" cy="92710"/>
            </a:xfrm>
            <a:prstGeom prst="rightArrow">
              <a:avLst>
                <a:gd name="adj1" fmla="val 0"/>
                <a:gd name="adj2" fmla="val 5876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AC6B181-5E07-4EF2-AA28-AE4B4688A598}"/>
              </a:ext>
            </a:extLst>
          </p:cNvPr>
          <p:cNvGrpSpPr/>
          <p:nvPr/>
        </p:nvGrpSpPr>
        <p:grpSpPr>
          <a:xfrm flipH="1">
            <a:off x="8884707" y="3907023"/>
            <a:ext cx="430530" cy="422910"/>
            <a:chOff x="0" y="0"/>
            <a:chExt cx="441960" cy="423081"/>
          </a:xfrm>
        </p:grpSpPr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D5D1E38-FEBF-4D66-A86B-204125795ECB}"/>
                </a:ext>
              </a:extLst>
            </p:cNvPr>
            <p:cNvSpPr/>
            <p:nvPr/>
          </p:nvSpPr>
          <p:spPr>
            <a:xfrm>
              <a:off x="0" y="0"/>
              <a:ext cx="409433" cy="423081"/>
            </a:xfrm>
            <a:prstGeom prst="arc">
              <a:avLst>
                <a:gd name="adj1" fmla="val 3888281"/>
                <a:gd name="adj2" fmla="val 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8BA290EF-43C3-43C3-8E88-008E6A600DDB}"/>
                </a:ext>
              </a:extLst>
            </p:cNvPr>
            <p:cNvSpPr/>
            <p:nvPr/>
          </p:nvSpPr>
          <p:spPr>
            <a:xfrm rot="5400000">
              <a:off x="323850" y="137160"/>
              <a:ext cx="143510" cy="92710"/>
            </a:xfrm>
            <a:prstGeom prst="rightArrow">
              <a:avLst>
                <a:gd name="adj1" fmla="val 0"/>
                <a:gd name="adj2" fmla="val 587671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D7A81C7-F941-4957-857D-FEBA68C02345}"/>
              </a:ext>
            </a:extLst>
          </p:cNvPr>
          <p:cNvSpPr/>
          <p:nvPr/>
        </p:nvSpPr>
        <p:spPr>
          <a:xfrm rot="16200000">
            <a:off x="6958434" y="3451411"/>
            <a:ext cx="1431925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75237BC-4ED1-437B-80E1-AFBC3A634434}"/>
              </a:ext>
            </a:extLst>
          </p:cNvPr>
          <p:cNvSpPr/>
          <p:nvPr/>
        </p:nvSpPr>
        <p:spPr>
          <a:xfrm rot="16200000">
            <a:off x="8822159" y="3453951"/>
            <a:ext cx="1431925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DEB9E34-9A21-42DE-8957-9276D2E73FD3}"/>
              </a:ext>
            </a:extLst>
          </p:cNvPr>
          <p:cNvSpPr/>
          <p:nvPr/>
        </p:nvSpPr>
        <p:spPr>
          <a:xfrm rot="5400000">
            <a:off x="7689319" y="3511101"/>
            <a:ext cx="1431925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4DEA6254-250A-4A9C-8EA8-3DE5FD6B8F0A}"/>
              </a:ext>
            </a:extLst>
          </p:cNvPr>
          <p:cNvSpPr/>
          <p:nvPr/>
        </p:nvSpPr>
        <p:spPr>
          <a:xfrm rot="5400000">
            <a:off x="8031584" y="3513641"/>
            <a:ext cx="1431925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A8DD960-65B6-412E-865F-4E5DB00899D1}"/>
              </a:ext>
            </a:extLst>
          </p:cNvPr>
          <p:cNvGrpSpPr/>
          <p:nvPr/>
        </p:nvGrpSpPr>
        <p:grpSpPr>
          <a:xfrm>
            <a:off x="2876412" y="3959442"/>
            <a:ext cx="3672824" cy="1003458"/>
            <a:chOff x="2570791" y="4039962"/>
            <a:chExt cx="3672824" cy="100345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092496-4478-4AE8-8DFE-DFA3B2F86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70791" y="4104369"/>
              <a:ext cx="1092675" cy="65823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ABCF49E-1202-48B1-98BE-DA44CADC3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32950" y="4039962"/>
              <a:ext cx="2310665" cy="1003458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B654A61D-AF58-49EE-9AED-B40A4767E2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5784" y="1830946"/>
            <a:ext cx="1333500" cy="685800"/>
          </a:xfrm>
          <a:prstGeom prst="rect">
            <a:avLst/>
          </a:prstGeom>
        </p:spPr>
      </p:pic>
      <p:sp>
        <p:nvSpPr>
          <p:cNvPr id="57" name="Cylinder 56">
            <a:extLst>
              <a:ext uri="{FF2B5EF4-FFF2-40B4-BE49-F238E27FC236}">
                <a16:creationId xmlns:a16="http://schemas.microsoft.com/office/drawing/2014/main" id="{FF8B3540-9BB5-45F5-A4EE-BD4A8FE73EE6}"/>
              </a:ext>
            </a:extLst>
          </p:cNvPr>
          <p:cNvSpPr/>
          <p:nvPr/>
        </p:nvSpPr>
        <p:spPr>
          <a:xfrm>
            <a:off x="7522915" y="4548964"/>
            <a:ext cx="2130425" cy="725653"/>
          </a:xfrm>
          <a:prstGeom prst="can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FB61164E-EBB3-4F11-BF9E-DFA4D72154DF}"/>
              </a:ext>
            </a:extLst>
          </p:cNvPr>
          <p:cNvSpPr/>
          <p:nvPr/>
        </p:nvSpPr>
        <p:spPr>
          <a:xfrm rot="16200000">
            <a:off x="7580769" y="4388781"/>
            <a:ext cx="544830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D391583E-79A4-4B64-83C6-0D461493D145}"/>
              </a:ext>
            </a:extLst>
          </p:cNvPr>
          <p:cNvSpPr/>
          <p:nvPr/>
        </p:nvSpPr>
        <p:spPr>
          <a:xfrm rot="16200000">
            <a:off x="8302764" y="4395766"/>
            <a:ext cx="544830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4DC01654-6370-412F-9985-2E8420A5D607}"/>
              </a:ext>
            </a:extLst>
          </p:cNvPr>
          <p:cNvSpPr/>
          <p:nvPr/>
        </p:nvSpPr>
        <p:spPr>
          <a:xfrm rot="16200000">
            <a:off x="9112389" y="4414816"/>
            <a:ext cx="544830" cy="92710"/>
          </a:xfrm>
          <a:prstGeom prst="rightArrow">
            <a:avLst>
              <a:gd name="adj1" fmla="val 0"/>
              <a:gd name="adj2" fmla="val 16961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 Box 122">
                <a:extLst>
                  <a:ext uri="{FF2B5EF4-FFF2-40B4-BE49-F238E27FC236}">
                    <a16:creationId xmlns:a16="http://schemas.microsoft.com/office/drawing/2014/main" id="{63D19C2D-272E-4D43-B04D-BB6FB6CAA888}"/>
                  </a:ext>
                </a:extLst>
              </p:cNvPr>
              <p:cNvSpPr txBox="1"/>
              <p:nvPr/>
            </p:nvSpPr>
            <p:spPr>
              <a:xfrm>
                <a:off x="9029204" y="3822361"/>
                <a:ext cx="736600" cy="26606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𝐼</m:t>
                      </m:r>
                    </m:oMath>
                  </m:oMathPara>
                </a14:m>
                <a:endParaRPr lang="en-US" sz="1200" dirty="0"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1" name="Text Box 122">
                <a:extLst>
                  <a:ext uri="{FF2B5EF4-FFF2-40B4-BE49-F238E27FC236}">
                    <a16:creationId xmlns:a16="http://schemas.microsoft.com/office/drawing/2014/main" id="{63D19C2D-272E-4D43-B04D-BB6FB6CA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204" y="3822361"/>
                <a:ext cx="736600" cy="2660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62E54B9C-1CFB-4BB0-B28C-163ADC2A9177}"/>
              </a:ext>
            </a:extLst>
          </p:cNvPr>
          <p:cNvGrpSpPr/>
          <p:nvPr/>
        </p:nvGrpSpPr>
        <p:grpSpPr>
          <a:xfrm>
            <a:off x="8086194" y="4878907"/>
            <a:ext cx="1017905" cy="245110"/>
            <a:chOff x="0" y="0"/>
            <a:chExt cx="1017917" cy="29911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A0ECE32-3393-424B-92C5-9289CB8DC0E3}"/>
                </a:ext>
              </a:extLst>
            </p:cNvPr>
            <p:cNvSpPr/>
            <p:nvPr/>
          </p:nvSpPr>
          <p:spPr>
            <a:xfrm>
              <a:off x="0" y="0"/>
              <a:ext cx="1017917" cy="284671"/>
            </a:xfrm>
            <a:prstGeom prst="ellipse">
              <a:avLst/>
            </a:prstGeom>
            <a:noFill/>
            <a:ln w="19050">
              <a:solidFill>
                <a:srgbClr val="007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682841DE-A8C3-43D0-AC87-BF02DA275ED4}"/>
                </a:ext>
              </a:extLst>
            </p:cNvPr>
            <p:cNvSpPr/>
            <p:nvPr/>
          </p:nvSpPr>
          <p:spPr>
            <a:xfrm rot="715670">
              <a:off x="158435" y="212757"/>
              <a:ext cx="132465" cy="86359"/>
            </a:xfrm>
            <a:prstGeom prst="rightArrow">
              <a:avLst>
                <a:gd name="adj1" fmla="val 0"/>
                <a:gd name="adj2" fmla="val 169614"/>
              </a:avLst>
            </a:prstGeom>
            <a:solidFill>
              <a:srgbClr val="007434"/>
            </a:solidFill>
            <a:ln>
              <a:solidFill>
                <a:srgbClr val="007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 Box 121">
                <a:extLst>
                  <a:ext uri="{FF2B5EF4-FFF2-40B4-BE49-F238E27FC236}">
                    <a16:creationId xmlns:a16="http://schemas.microsoft.com/office/drawing/2014/main" id="{77AC3D74-72FA-4EA0-B3E7-0F2C9B41ACBE}"/>
                  </a:ext>
                </a:extLst>
              </p:cNvPr>
              <p:cNvSpPr txBox="1"/>
              <p:nvPr/>
            </p:nvSpPr>
            <p:spPr>
              <a:xfrm>
                <a:off x="8712663" y="4621322"/>
                <a:ext cx="652780" cy="27622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rgbClr val="007434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𝐵</m:t>
                      </m:r>
                    </m:oMath>
                  </m:oMathPara>
                </a14:m>
                <a:endParaRPr lang="en-US" sz="1200" dirty="0">
                  <a:effectLst/>
                  <a:latin typeface="Arial" panose="020B060402020202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5" name="Text Box 121">
                <a:extLst>
                  <a:ext uri="{FF2B5EF4-FFF2-40B4-BE49-F238E27FC236}">
                    <a16:creationId xmlns:a16="http://schemas.microsoft.com/office/drawing/2014/main" id="{77AC3D74-72FA-4EA0-B3E7-0F2C9B41A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663" y="4621322"/>
                <a:ext cx="652780" cy="27622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1D0B4652-9B91-4C2A-A5CE-E646BC07C7AB}"/>
              </a:ext>
            </a:extLst>
          </p:cNvPr>
          <p:cNvGrpSpPr/>
          <p:nvPr/>
        </p:nvGrpSpPr>
        <p:grpSpPr>
          <a:xfrm>
            <a:off x="7807112" y="4707186"/>
            <a:ext cx="451115" cy="440677"/>
            <a:chOff x="7807112" y="4707186"/>
            <a:chExt cx="451115" cy="44067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40501CE-F4F7-40E7-9727-916238D28AC2}"/>
                </a:ext>
              </a:extLst>
            </p:cNvPr>
            <p:cNvGrpSpPr/>
            <p:nvPr/>
          </p:nvGrpSpPr>
          <p:grpSpPr>
            <a:xfrm>
              <a:off x="7816267" y="4714536"/>
              <a:ext cx="441960" cy="422910"/>
              <a:chOff x="0" y="0"/>
              <a:chExt cx="441960" cy="423081"/>
            </a:xfrm>
          </p:grpSpPr>
          <p:sp>
            <p:nvSpPr>
              <p:cNvPr id="67" name="Arc 66">
                <a:extLst>
                  <a:ext uri="{FF2B5EF4-FFF2-40B4-BE49-F238E27FC236}">
                    <a16:creationId xmlns:a16="http://schemas.microsoft.com/office/drawing/2014/main" id="{76725A01-904B-457F-B7A9-A52C5EA91A67}"/>
                  </a:ext>
                </a:extLst>
              </p:cNvPr>
              <p:cNvSpPr/>
              <p:nvPr/>
            </p:nvSpPr>
            <p:spPr>
              <a:xfrm>
                <a:off x="0" y="0"/>
                <a:ext cx="409433" cy="423081"/>
              </a:xfrm>
              <a:prstGeom prst="arc">
                <a:avLst>
                  <a:gd name="adj1" fmla="val 8789897"/>
                  <a:gd name="adj2" fmla="val 13059779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Arrow: Right 67">
                <a:extLst>
                  <a:ext uri="{FF2B5EF4-FFF2-40B4-BE49-F238E27FC236}">
                    <a16:creationId xmlns:a16="http://schemas.microsoft.com/office/drawing/2014/main" id="{BA79D2CD-258D-4F54-86AA-FB34B2E0D627}"/>
                  </a:ext>
                </a:extLst>
              </p:cNvPr>
              <p:cNvSpPr/>
              <p:nvPr/>
            </p:nvSpPr>
            <p:spPr>
              <a:xfrm rot="5400000">
                <a:off x="323850" y="137160"/>
                <a:ext cx="143510" cy="92710"/>
              </a:xfrm>
              <a:prstGeom prst="rightArrow">
                <a:avLst>
                  <a:gd name="adj1" fmla="val 0"/>
                  <a:gd name="adj2" fmla="val 58767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2" name="Arc 71">
              <a:extLst>
                <a:ext uri="{FF2B5EF4-FFF2-40B4-BE49-F238E27FC236}">
                  <a16:creationId xmlns:a16="http://schemas.microsoft.com/office/drawing/2014/main" id="{2CD13FF5-4031-4BC1-B811-9B58FB18A097}"/>
                </a:ext>
              </a:extLst>
            </p:cNvPr>
            <p:cNvSpPr/>
            <p:nvPr/>
          </p:nvSpPr>
          <p:spPr>
            <a:xfrm>
              <a:off x="7811848" y="4707186"/>
              <a:ext cx="409433" cy="422910"/>
            </a:xfrm>
            <a:prstGeom prst="arc">
              <a:avLst>
                <a:gd name="adj1" fmla="val 2298190"/>
                <a:gd name="adj2" fmla="val 8835822"/>
              </a:avLst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6899848E-32D3-492E-9249-3B96FEB15D94}"/>
                </a:ext>
              </a:extLst>
            </p:cNvPr>
            <p:cNvSpPr/>
            <p:nvPr/>
          </p:nvSpPr>
          <p:spPr>
            <a:xfrm rot="10800000">
              <a:off x="7807112" y="4724953"/>
              <a:ext cx="409433" cy="422910"/>
            </a:xfrm>
            <a:prstGeom prst="arc">
              <a:avLst>
                <a:gd name="adj1" fmla="val 2298190"/>
                <a:gd name="adj2" fmla="val 8835822"/>
              </a:avLst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292CFCF-3459-425C-B2FC-EFFB14813BA5}"/>
              </a:ext>
            </a:extLst>
          </p:cNvPr>
          <p:cNvGrpSpPr/>
          <p:nvPr/>
        </p:nvGrpSpPr>
        <p:grpSpPr>
          <a:xfrm flipH="1">
            <a:off x="8873872" y="4739353"/>
            <a:ext cx="460453" cy="440677"/>
            <a:chOff x="7807112" y="4707186"/>
            <a:chExt cx="451115" cy="440677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3DD7B2B-C22A-48EC-9C03-6964930C8F8B}"/>
                </a:ext>
              </a:extLst>
            </p:cNvPr>
            <p:cNvGrpSpPr/>
            <p:nvPr/>
          </p:nvGrpSpPr>
          <p:grpSpPr>
            <a:xfrm>
              <a:off x="7816267" y="4714536"/>
              <a:ext cx="441960" cy="422910"/>
              <a:chOff x="0" y="0"/>
              <a:chExt cx="441960" cy="423081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A5C5C69A-EF87-4933-86B5-72ECF5DFF49C}"/>
                  </a:ext>
                </a:extLst>
              </p:cNvPr>
              <p:cNvSpPr/>
              <p:nvPr/>
            </p:nvSpPr>
            <p:spPr>
              <a:xfrm>
                <a:off x="0" y="0"/>
                <a:ext cx="409433" cy="423081"/>
              </a:xfrm>
              <a:prstGeom prst="arc">
                <a:avLst>
                  <a:gd name="adj1" fmla="val 8789897"/>
                  <a:gd name="adj2" fmla="val 13059779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0" name="Arrow: Right 79">
                <a:extLst>
                  <a:ext uri="{FF2B5EF4-FFF2-40B4-BE49-F238E27FC236}">
                    <a16:creationId xmlns:a16="http://schemas.microsoft.com/office/drawing/2014/main" id="{78CF606A-DD70-4E18-8834-BD5D7B5EAFD9}"/>
                  </a:ext>
                </a:extLst>
              </p:cNvPr>
              <p:cNvSpPr/>
              <p:nvPr/>
            </p:nvSpPr>
            <p:spPr>
              <a:xfrm rot="5400000">
                <a:off x="323850" y="137160"/>
                <a:ext cx="143510" cy="92710"/>
              </a:xfrm>
              <a:prstGeom prst="rightArrow">
                <a:avLst>
                  <a:gd name="adj1" fmla="val 0"/>
                  <a:gd name="adj2" fmla="val 587671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F99AB62C-A52D-4855-ADCA-ED1EAB416003}"/>
                </a:ext>
              </a:extLst>
            </p:cNvPr>
            <p:cNvSpPr/>
            <p:nvPr/>
          </p:nvSpPr>
          <p:spPr>
            <a:xfrm>
              <a:off x="7811848" y="4707186"/>
              <a:ext cx="409433" cy="422910"/>
            </a:xfrm>
            <a:prstGeom prst="arc">
              <a:avLst>
                <a:gd name="adj1" fmla="val 2298190"/>
                <a:gd name="adj2" fmla="val 8835822"/>
              </a:avLst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B937075F-55BA-46A3-9D51-64FBA91AD3EE}"/>
                </a:ext>
              </a:extLst>
            </p:cNvPr>
            <p:cNvSpPr/>
            <p:nvPr/>
          </p:nvSpPr>
          <p:spPr>
            <a:xfrm rot="10800000">
              <a:off x="7807112" y="4724953"/>
              <a:ext cx="409433" cy="422910"/>
            </a:xfrm>
            <a:prstGeom prst="arc">
              <a:avLst>
                <a:gd name="adj1" fmla="val 2298190"/>
                <a:gd name="adj2" fmla="val 8835822"/>
              </a:avLst>
            </a:prstGeom>
            <a:ln w="1905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F563D4C7-820B-4D20-9896-2EB9F4E633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9745" y="5567946"/>
            <a:ext cx="5183535" cy="555379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DB924B98-993F-46E7-9A3C-C8B487FBCB60}"/>
              </a:ext>
            </a:extLst>
          </p:cNvPr>
          <p:cNvGrpSpPr/>
          <p:nvPr/>
        </p:nvGrpSpPr>
        <p:grpSpPr>
          <a:xfrm>
            <a:off x="8242825" y="4763166"/>
            <a:ext cx="392714" cy="510746"/>
            <a:chOff x="8242825" y="4763166"/>
            <a:chExt cx="392714" cy="51074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9FAF08F-9890-440B-A8F9-CF56C599139C}"/>
                </a:ext>
              </a:extLst>
            </p:cNvPr>
            <p:cNvGrpSpPr/>
            <p:nvPr/>
          </p:nvGrpSpPr>
          <p:grpSpPr>
            <a:xfrm>
              <a:off x="8532034" y="4763166"/>
              <a:ext cx="103505" cy="416916"/>
              <a:chOff x="0" y="-66970"/>
              <a:chExt cx="103507" cy="798490"/>
            </a:xfrm>
          </p:grpSpPr>
          <p:sp>
            <p:nvSpPr>
              <p:cNvPr id="92" name="Arrow: Right 91">
                <a:extLst>
                  <a:ext uri="{FF2B5EF4-FFF2-40B4-BE49-F238E27FC236}">
                    <a16:creationId xmlns:a16="http://schemas.microsoft.com/office/drawing/2014/main" id="{6DD5E976-B745-4353-BD84-3E19F93C0F4B}"/>
                  </a:ext>
                </a:extLst>
              </p:cNvPr>
              <p:cNvSpPr/>
              <p:nvPr/>
            </p:nvSpPr>
            <p:spPr>
              <a:xfrm rot="16200000">
                <a:off x="-150639" y="388917"/>
                <a:ext cx="404786" cy="103507"/>
              </a:xfrm>
              <a:prstGeom prst="rightArrow">
                <a:avLst>
                  <a:gd name="adj1" fmla="val 0"/>
                  <a:gd name="adj2" fmla="val 16961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0AC72C0-AF09-427F-B373-CDFFC2989A24}"/>
                  </a:ext>
                </a:extLst>
              </p:cNvPr>
              <p:cNvCxnSpPr/>
              <p:nvPr/>
            </p:nvCxnSpPr>
            <p:spPr>
              <a:xfrm flipV="1">
                <a:off x="48272" y="-66970"/>
                <a:ext cx="0" cy="7984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EC8FD92-EE1A-4EC5-BE7A-CD4F5795476C}"/>
                </a:ext>
              </a:extLst>
            </p:cNvPr>
            <p:cNvGrpSpPr/>
            <p:nvPr/>
          </p:nvGrpSpPr>
          <p:grpSpPr>
            <a:xfrm rot="14425351">
              <a:off x="8388317" y="4682404"/>
              <a:ext cx="87630" cy="306071"/>
              <a:chOff x="0" y="0"/>
              <a:chExt cx="103507" cy="731520"/>
            </a:xfrm>
          </p:grpSpPr>
          <p:sp>
            <p:nvSpPr>
              <p:cNvPr id="90" name="Arrow: Right 89">
                <a:extLst>
                  <a:ext uri="{FF2B5EF4-FFF2-40B4-BE49-F238E27FC236}">
                    <a16:creationId xmlns:a16="http://schemas.microsoft.com/office/drawing/2014/main" id="{1D4C3F34-E807-4824-B932-A27D483E59A7}"/>
                  </a:ext>
                </a:extLst>
              </p:cNvPr>
              <p:cNvSpPr/>
              <p:nvPr/>
            </p:nvSpPr>
            <p:spPr>
              <a:xfrm rot="16200000">
                <a:off x="-150639" y="388917"/>
                <a:ext cx="404786" cy="103507"/>
              </a:xfrm>
              <a:prstGeom prst="rightArrow">
                <a:avLst>
                  <a:gd name="adj1" fmla="val 0"/>
                  <a:gd name="adj2" fmla="val 16961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CA430892-A866-4D17-BDD6-0E106CF5C3DE}"/>
                  </a:ext>
                </a:extLst>
              </p:cNvPr>
              <p:cNvCxnSpPr/>
              <p:nvPr/>
            </p:nvCxnSpPr>
            <p:spPr>
              <a:xfrm flipH="1" flipV="1">
                <a:off x="48273" y="0"/>
                <a:ext cx="0" cy="7315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4BD130C1-6200-487C-9682-445E662DA3F0}"/>
                </a:ext>
              </a:extLst>
            </p:cNvPr>
            <p:cNvGrpSpPr/>
            <p:nvPr/>
          </p:nvGrpSpPr>
          <p:grpSpPr>
            <a:xfrm rot="4299608">
              <a:off x="8403960" y="5068369"/>
              <a:ext cx="87630" cy="306071"/>
              <a:chOff x="0" y="0"/>
              <a:chExt cx="103507" cy="731520"/>
            </a:xfrm>
          </p:grpSpPr>
          <p:sp>
            <p:nvSpPr>
              <p:cNvPr id="88" name="Arrow: Right 87">
                <a:extLst>
                  <a:ext uri="{FF2B5EF4-FFF2-40B4-BE49-F238E27FC236}">
                    <a16:creationId xmlns:a16="http://schemas.microsoft.com/office/drawing/2014/main" id="{73764984-ED02-40E4-ACEE-23D28D21BCD9}"/>
                  </a:ext>
                </a:extLst>
              </p:cNvPr>
              <p:cNvSpPr/>
              <p:nvPr/>
            </p:nvSpPr>
            <p:spPr>
              <a:xfrm rot="16200000">
                <a:off x="-150639" y="388917"/>
                <a:ext cx="404786" cy="103507"/>
              </a:xfrm>
              <a:prstGeom prst="rightArrow">
                <a:avLst>
                  <a:gd name="adj1" fmla="val 0"/>
                  <a:gd name="adj2" fmla="val 16961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180C463-64E7-45A8-9666-F1BB5F51BD7C}"/>
                  </a:ext>
                </a:extLst>
              </p:cNvPr>
              <p:cNvCxnSpPr/>
              <p:nvPr/>
            </p:nvCxnSpPr>
            <p:spPr>
              <a:xfrm flipH="1" flipV="1">
                <a:off x="48273" y="0"/>
                <a:ext cx="0" cy="7315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97DA6B5-CAAC-4AF0-BEBB-C0DE9BD707F1}"/>
                </a:ext>
              </a:extLst>
            </p:cNvPr>
            <p:cNvGrpSpPr/>
            <p:nvPr/>
          </p:nvGrpSpPr>
          <p:grpSpPr>
            <a:xfrm rot="10800000">
              <a:off x="8242825" y="4911221"/>
              <a:ext cx="94615" cy="362691"/>
              <a:chOff x="0" y="0"/>
              <a:chExt cx="103507" cy="731520"/>
            </a:xfrm>
          </p:grpSpPr>
          <p:sp>
            <p:nvSpPr>
              <p:cNvPr id="86" name="Arrow: Right 85">
                <a:extLst>
                  <a:ext uri="{FF2B5EF4-FFF2-40B4-BE49-F238E27FC236}">
                    <a16:creationId xmlns:a16="http://schemas.microsoft.com/office/drawing/2014/main" id="{A6713579-D5CF-45AB-AD4B-1F6AD12E7205}"/>
                  </a:ext>
                </a:extLst>
              </p:cNvPr>
              <p:cNvSpPr/>
              <p:nvPr/>
            </p:nvSpPr>
            <p:spPr>
              <a:xfrm rot="16200000">
                <a:off x="-150639" y="388917"/>
                <a:ext cx="404786" cy="103507"/>
              </a:xfrm>
              <a:prstGeom prst="rightArrow">
                <a:avLst>
                  <a:gd name="adj1" fmla="val 0"/>
                  <a:gd name="adj2" fmla="val 169614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CD98E17-06B0-4D56-8998-C458F0820028}"/>
                  </a:ext>
                </a:extLst>
              </p:cNvPr>
              <p:cNvCxnSpPr/>
              <p:nvPr/>
            </p:nvCxnSpPr>
            <p:spPr>
              <a:xfrm flipH="1" flipV="1">
                <a:off x="48273" y="0"/>
                <a:ext cx="0" cy="7315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B3950B3D-E586-46AC-9FB2-E7505C3760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848" y="2917726"/>
            <a:ext cx="5438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6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1" grpId="0"/>
      <p:bldP spid="21" grpId="1"/>
      <p:bldP spid="22" grpId="0"/>
      <p:bldP spid="22" grpId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/>
      <p:bldP spid="61" grpId="1"/>
      <p:bldP spid="65" grpId="0"/>
      <p:bldP spid="6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799" y="521869"/>
            <a:ext cx="11277600" cy="594896"/>
          </a:xfrm>
        </p:spPr>
        <p:txBody>
          <a:bodyPr>
            <a:norm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Technical Approach (3/3)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52" y="407010"/>
            <a:ext cx="564639" cy="606986"/>
          </a:xfrm>
          <a:prstGeom prst="rect">
            <a:avLst/>
          </a:prstGeom>
        </p:spPr>
      </p:pic>
      <p:sp>
        <p:nvSpPr>
          <p:cNvPr id="6" name="Content Placeholder 9"/>
          <p:cNvSpPr txBox="1">
            <a:spLocks/>
          </p:cNvSpPr>
          <p:nvPr/>
        </p:nvSpPr>
        <p:spPr>
          <a:xfrm>
            <a:off x="771524" y="1219533"/>
            <a:ext cx="7519989" cy="44903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188" indent="-23018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Wingdings" charset="2"/>
              <a:buChar char="§"/>
              <a:defRPr sz="2000" b="1" kern="1200">
                <a:solidFill>
                  <a:srgbClr val="0A237A"/>
                </a:solidFill>
                <a:latin typeface="+mn-lt"/>
                <a:ea typeface="+mn-ea"/>
                <a:cs typeface="+mn-cs"/>
              </a:defRPr>
            </a:lvl1pPr>
            <a:lvl2pPr marL="627063" indent="-2238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625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60525" indent="-23495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Wingdings" charset="2"/>
              <a:buChar char="v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30188" algn="just" defTabSz="457200" rtl="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Wingdings" charset="2"/>
              <a:buChar char="§"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A237A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F862C1FC-8634-42AE-9858-7D70D555FE94}"/>
              </a:ext>
            </a:extLst>
          </p:cNvPr>
          <p:cNvSpPr txBox="1">
            <a:spLocks/>
          </p:cNvSpPr>
          <p:nvPr/>
        </p:nvSpPr>
        <p:spPr>
          <a:xfrm>
            <a:off x="295813" y="1023049"/>
            <a:ext cx="5659995" cy="5512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188" indent="-23018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Wingdings" charset="2"/>
              <a:buChar char="§"/>
              <a:defRPr sz="2000" b="1" kern="1200">
                <a:solidFill>
                  <a:srgbClr val="0A237A"/>
                </a:solidFill>
                <a:latin typeface="+mn-lt"/>
                <a:ea typeface="+mn-ea"/>
                <a:cs typeface="+mn-cs"/>
              </a:defRPr>
            </a:lvl1pPr>
            <a:lvl2pPr marL="627063" indent="-2238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625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60525" indent="-23495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Wingdings" charset="2"/>
              <a:buChar char="v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dirty="0">
                <a:solidFill>
                  <a:schemeClr val="accent1"/>
                </a:solidFill>
              </a:rPr>
              <a:t>Marx Generator Construction Specifications</a:t>
            </a:r>
          </a:p>
          <a:p>
            <a:pPr lvl="1" algn="just"/>
            <a:r>
              <a:rPr lang="en-US" sz="1200" dirty="0"/>
              <a:t>Slice voltage ~10kV</a:t>
            </a:r>
          </a:p>
          <a:p>
            <a:pPr lvl="1" algn="just"/>
            <a:r>
              <a:rPr lang="en-US" sz="1200" dirty="0"/>
              <a:t>Air gap ~3mm</a:t>
            </a:r>
          </a:p>
          <a:p>
            <a:pPr lvl="1" algn="just"/>
            <a:r>
              <a:rPr lang="en-US" sz="1200" dirty="0"/>
              <a:t>Max number of slices ~700 (350 / meter)</a:t>
            </a:r>
          </a:p>
          <a:p>
            <a:pPr lvl="1" algn="just"/>
            <a:r>
              <a:rPr lang="en-US" sz="1200" dirty="0"/>
              <a:t>Max discharge voltage ~7MV</a:t>
            </a:r>
          </a:p>
          <a:p>
            <a:pPr lvl="1" algn="just"/>
            <a:r>
              <a:rPr lang="en-US" sz="1200" dirty="0"/>
              <a:t>Max energy stored ~17MJ</a:t>
            </a:r>
          </a:p>
          <a:p>
            <a:pPr lvl="1" algn="just"/>
            <a:r>
              <a:rPr lang="en-US" sz="1200" dirty="0"/>
              <a:t>Estimated range of effect for entire array ~1.5 km</a:t>
            </a:r>
          </a:p>
          <a:p>
            <a:pPr lvl="1" algn="just"/>
            <a:endParaRPr lang="en-US" sz="1200" dirty="0"/>
          </a:p>
          <a:p>
            <a:pPr lvl="0" algn="just">
              <a:defRPr/>
            </a:pPr>
            <a:r>
              <a:rPr lang="en-US" sz="1400" dirty="0"/>
              <a:t>Generator Designs</a:t>
            </a:r>
          </a:p>
          <a:p>
            <a:pPr lvl="1" algn="just"/>
            <a:r>
              <a:rPr lang="en-US" sz="1200" dirty="0"/>
              <a:t>Evaporation deposit 1-100 micron thick copper electrodes</a:t>
            </a:r>
          </a:p>
          <a:p>
            <a:pPr lvl="1" algn="just"/>
            <a:r>
              <a:rPr lang="en-US" sz="1200" u="sng" dirty="0"/>
              <a:t>Thick dielectric design </a:t>
            </a:r>
            <a:r>
              <a:rPr lang="en-US" sz="1200" dirty="0"/>
              <a:t>(~1 mm)</a:t>
            </a:r>
          </a:p>
          <a:p>
            <a:pPr lvl="2" algn="just"/>
            <a:r>
              <a:rPr lang="en-US" sz="1000" dirty="0"/>
              <a:t>Purchase crystal wafer of desired thickness</a:t>
            </a:r>
          </a:p>
          <a:p>
            <a:pPr lvl="1" algn="just"/>
            <a:r>
              <a:rPr lang="en-US" sz="1200" u="sng" dirty="0"/>
              <a:t>Thin dielectric design </a:t>
            </a:r>
            <a:r>
              <a:rPr lang="en-US" sz="1200" dirty="0"/>
              <a:t>(~1 micron)</a:t>
            </a:r>
          </a:p>
          <a:p>
            <a:pPr lvl="2" algn="just"/>
            <a:r>
              <a:rPr lang="en-US" sz="1000" dirty="0"/>
              <a:t>Spin coat dielectric on dissolvable substrate</a:t>
            </a:r>
          </a:p>
          <a:p>
            <a:pPr lvl="1" algn="just"/>
            <a:r>
              <a:rPr lang="en-US" sz="1200" u="sng" dirty="0"/>
              <a:t>Ultrathin design </a:t>
            </a:r>
            <a:r>
              <a:rPr lang="en-US" sz="1200" dirty="0"/>
              <a:t>(~10nm)</a:t>
            </a:r>
          </a:p>
          <a:p>
            <a:pPr lvl="2" algn="just"/>
            <a:r>
              <a:rPr lang="en-US" sz="1000" dirty="0"/>
              <a:t>Deposit dielectric via molecular beam epitaxy</a:t>
            </a:r>
          </a:p>
          <a:p>
            <a:pPr lvl="2" algn="just"/>
            <a:endParaRPr lang="en-US" sz="1400" dirty="0"/>
          </a:p>
          <a:p>
            <a:pPr lvl="0" algn="just">
              <a:defRPr/>
            </a:pPr>
            <a:r>
              <a:rPr lang="en-US" sz="1400" dirty="0"/>
              <a:t>Photonic triggering</a:t>
            </a:r>
          </a:p>
          <a:p>
            <a:pPr lvl="1" algn="just">
              <a:defRPr/>
            </a:pPr>
            <a:r>
              <a:rPr lang="en-US" sz="1200" dirty="0"/>
              <a:t>Laser/fiber optic transmission of signal</a:t>
            </a:r>
          </a:p>
          <a:p>
            <a:pPr lvl="1" algn="just">
              <a:defRPr/>
            </a:pPr>
            <a:r>
              <a:rPr lang="en-US" sz="1200" dirty="0"/>
              <a:t>Laser assisted spark gap actuation</a:t>
            </a:r>
          </a:p>
          <a:p>
            <a:pPr lvl="1" algn="just"/>
            <a:endParaRPr lang="en-US" sz="1200" dirty="0"/>
          </a:p>
          <a:p>
            <a:pPr algn="just"/>
            <a:endParaRPr lang="en-US" sz="14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B96F883-5979-4F7B-A230-14D5B1AF4BD8}"/>
              </a:ext>
            </a:extLst>
          </p:cNvPr>
          <p:cNvGrpSpPr/>
          <p:nvPr/>
        </p:nvGrpSpPr>
        <p:grpSpPr>
          <a:xfrm>
            <a:off x="6167578" y="3108979"/>
            <a:ext cx="5189648" cy="2907129"/>
            <a:chOff x="1782227" y="3261379"/>
            <a:chExt cx="5189648" cy="290712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E84D28-0CC7-4D20-AEFF-09930903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2227" y="3292649"/>
              <a:ext cx="5124697" cy="287585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77C2AEB-BD76-4A53-BDB6-E0FFA9A8BCA0}"/>
                </a:ext>
              </a:extLst>
            </p:cNvPr>
            <p:cNvSpPr txBox="1"/>
            <p:nvPr/>
          </p:nvSpPr>
          <p:spPr>
            <a:xfrm>
              <a:off x="5181576" y="3292649"/>
              <a:ext cx="1790299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5">
                      <a:lumMod val="50000"/>
                    </a:schemeClr>
                  </a:solidFill>
                </a:rPr>
                <a:t>Cu electrodes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629794-C24A-4B75-80BB-7B7C15DB2D68}"/>
                </a:ext>
              </a:extLst>
            </p:cNvPr>
            <p:cNvSpPr txBox="1"/>
            <p:nvPr/>
          </p:nvSpPr>
          <p:spPr>
            <a:xfrm>
              <a:off x="4109135" y="5745998"/>
              <a:ext cx="1790299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TiO</a:t>
              </a: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</a:rPr>
                <a:t>2  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</a:rPr>
                <a:t>dielectric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C57F39C-0E2D-4B99-B851-C8001200755F}"/>
                </a:ext>
              </a:extLst>
            </p:cNvPr>
            <p:cNvSpPr txBox="1"/>
            <p:nvPr/>
          </p:nvSpPr>
          <p:spPr>
            <a:xfrm>
              <a:off x="1854288" y="3261379"/>
              <a:ext cx="210136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Insulative case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075137-91F5-469A-A96A-95FC310D23FD}"/>
                </a:ext>
              </a:extLst>
            </p:cNvPr>
            <p:cNvSpPr txBox="1"/>
            <p:nvPr/>
          </p:nvSpPr>
          <p:spPr>
            <a:xfrm>
              <a:off x="1806028" y="5741108"/>
              <a:ext cx="210136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2">
                      <a:lumMod val="50000"/>
                    </a:schemeClr>
                  </a:solidFill>
                </a:rPr>
                <a:t>Charging leads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35B580-DBA9-4A27-9462-A396E671BBF7}"/>
                </a:ext>
              </a:extLst>
            </p:cNvPr>
            <p:cNvCxnSpPr/>
            <p:nvPr/>
          </p:nvCxnSpPr>
          <p:spPr>
            <a:xfrm flipV="1">
              <a:off x="2415941" y="5369668"/>
              <a:ext cx="0" cy="49257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493A1B2-0789-436B-A726-3BCAA9BA51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1518" y="5615953"/>
              <a:ext cx="144756" cy="15240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1EB8D6B-5B6D-4344-A14C-97DCEF5F8C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29176" y="3692759"/>
              <a:ext cx="830356" cy="5629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F649F84-1F88-4501-8A7B-437DABFE4146}"/>
                </a:ext>
              </a:extLst>
            </p:cNvPr>
            <p:cNvCxnSpPr>
              <a:cxnSpLocks/>
            </p:cNvCxnSpPr>
            <p:nvPr/>
          </p:nvCxnSpPr>
          <p:spPr>
            <a:xfrm>
              <a:off x="2441532" y="3710462"/>
              <a:ext cx="545332" cy="1107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BF9F51B-D94E-4630-BD03-09A1B7B78F3C}"/>
              </a:ext>
            </a:extLst>
          </p:cNvPr>
          <p:cNvGrpSpPr/>
          <p:nvPr/>
        </p:nvGrpSpPr>
        <p:grpSpPr>
          <a:xfrm>
            <a:off x="6114810" y="230597"/>
            <a:ext cx="5115409" cy="5988442"/>
            <a:chOff x="6024423" y="320643"/>
            <a:chExt cx="5115409" cy="598844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51D97C5-16BC-4923-9FF9-1C409D2CB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4423" y="320643"/>
              <a:ext cx="4873948" cy="598844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9636F87-E61D-42C0-95CD-B82FA40FBF4F}"/>
                </a:ext>
              </a:extLst>
            </p:cNvPr>
            <p:cNvSpPr txBox="1"/>
            <p:nvPr/>
          </p:nvSpPr>
          <p:spPr>
            <a:xfrm>
              <a:off x="6906487" y="3442828"/>
              <a:ext cx="1309270" cy="70788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>
                      <a:lumMod val="75000"/>
                    </a:schemeClr>
                  </a:solidFill>
                </a:rPr>
                <a:t>Laser optics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8C949EB-5854-4344-807D-A563F6C523C2}"/>
                </a:ext>
              </a:extLst>
            </p:cNvPr>
            <p:cNvSpPr txBox="1"/>
            <p:nvPr/>
          </p:nvSpPr>
          <p:spPr>
            <a:xfrm>
              <a:off x="9683919" y="405209"/>
              <a:ext cx="1455913" cy="707886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2">
                      <a:lumMod val="75000"/>
                    </a:schemeClr>
                  </a:solidFill>
                </a:rPr>
                <a:t>Generator</a:t>
              </a:r>
            </a:p>
            <a:p>
              <a:r>
                <a:rPr lang="en-US" sz="2000" dirty="0">
                  <a:solidFill>
                    <a:schemeClr val="tx2">
                      <a:lumMod val="75000"/>
                    </a:schemeClr>
                  </a:solidFill>
                </a:rPr>
                <a:t>Stack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D48631D-933E-466C-9454-81F3300772B6}"/>
                </a:ext>
              </a:extLst>
            </p:cNvPr>
            <p:cNvCxnSpPr/>
            <p:nvPr/>
          </p:nvCxnSpPr>
          <p:spPr>
            <a:xfrm flipV="1">
              <a:off x="10367367" y="1171036"/>
              <a:ext cx="32475" cy="12702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18EF512-3255-4AEF-BEFD-5746FF351194}"/>
                </a:ext>
              </a:extLst>
            </p:cNvPr>
            <p:cNvSpPr txBox="1"/>
            <p:nvPr/>
          </p:nvSpPr>
          <p:spPr>
            <a:xfrm>
              <a:off x="8697935" y="5823240"/>
              <a:ext cx="2101359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accent6"/>
                  </a:solidFill>
                </a:rPr>
                <a:t>Laser beam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479A471-4296-472B-8669-BEBF348FF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3783" y="127918"/>
            <a:ext cx="4892436" cy="3464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CBF3D-65DB-48AC-9D18-70B113022D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346" y="135967"/>
            <a:ext cx="4869704" cy="344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1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5815"/>
            <a:ext cx="11277600" cy="594896"/>
          </a:xfrm>
        </p:spPr>
        <p:txBody>
          <a:bodyPr>
            <a:norm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Novelty and Technical Soundness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52" y="407010"/>
            <a:ext cx="564639" cy="606986"/>
          </a:xfrm>
          <a:prstGeom prst="rect">
            <a:avLst/>
          </a:prstGeom>
        </p:spPr>
      </p:pic>
      <p:sp>
        <p:nvSpPr>
          <p:cNvPr id="6" name="Content Placeholder 9"/>
          <p:cNvSpPr txBox="1">
            <a:spLocks/>
          </p:cNvSpPr>
          <p:nvPr/>
        </p:nvSpPr>
        <p:spPr>
          <a:xfrm>
            <a:off x="245240" y="1013997"/>
            <a:ext cx="8446373" cy="5328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188" indent="-23018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Wingdings" charset="2"/>
              <a:buChar char="§"/>
              <a:defRPr sz="2000" b="1" kern="1200">
                <a:solidFill>
                  <a:srgbClr val="0A237A"/>
                </a:solidFill>
                <a:latin typeface="+mn-lt"/>
                <a:ea typeface="+mn-ea"/>
                <a:cs typeface="+mn-cs"/>
              </a:defRPr>
            </a:lvl1pPr>
            <a:lvl2pPr marL="627063" indent="-2238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625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60525" indent="-23495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Wingdings" charset="2"/>
              <a:buChar char="v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/>
            <a:endParaRPr lang="en-US" sz="1000" dirty="0"/>
          </a:p>
          <a:p>
            <a:pPr algn="just"/>
            <a:r>
              <a:rPr lang="en-US" sz="1800" dirty="0"/>
              <a:t>What makes EMP Dome unique?</a:t>
            </a:r>
          </a:p>
          <a:p>
            <a:pPr lvl="1" algn="just"/>
            <a:r>
              <a:rPr lang="en-US" sz="1600" dirty="0"/>
              <a:t>EMP as a shield, not a payload (CHAMP missile[1])</a:t>
            </a:r>
            <a:endParaRPr lang="en-US" sz="1100" dirty="0"/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New technology featured in EMP Dome</a:t>
            </a:r>
          </a:p>
          <a:p>
            <a:pPr lvl="1" algn="just"/>
            <a:r>
              <a:rPr lang="en-US" sz="1600" dirty="0"/>
              <a:t>EMP generator array for force field geometry (phase synchronization)</a:t>
            </a:r>
          </a:p>
          <a:p>
            <a:pPr lvl="1" algn="just"/>
            <a:r>
              <a:rPr lang="en-US" sz="1600" dirty="0"/>
              <a:t>Ultrathin, energy-dense Marx generator utilizing skin effect extinction</a:t>
            </a:r>
          </a:p>
          <a:p>
            <a:pPr lvl="1" algn="just"/>
            <a:r>
              <a:rPr lang="en-US" sz="1600" dirty="0"/>
              <a:t>Photonic assisted dielectric collapse of air gaps for high speed discharge</a:t>
            </a:r>
            <a:endParaRPr lang="en-US" dirty="0"/>
          </a:p>
          <a:p>
            <a:pPr lvl="1" algn="just"/>
            <a:endParaRPr lang="en-US" sz="1600" dirty="0"/>
          </a:p>
          <a:p>
            <a:pPr algn="just"/>
            <a:r>
              <a:rPr lang="en-US" sz="1800" dirty="0"/>
              <a:t>Will EMP Dome really work?</a:t>
            </a:r>
          </a:p>
          <a:p>
            <a:pPr lvl="1" algn="just"/>
            <a:r>
              <a:rPr lang="en-US" sz="1600" u="sng" dirty="0"/>
              <a:t>Photonic triggering</a:t>
            </a:r>
          </a:p>
          <a:p>
            <a:pPr lvl="2" algn="just"/>
            <a:r>
              <a:rPr lang="en-US" sz="1100" dirty="0"/>
              <a:t>Real world photonic systems are more than accurate enough for EMP Dome (</a:t>
            </a:r>
            <a:r>
              <a:rPr lang="en-US" sz="1100" dirty="0" err="1"/>
              <a:t>femptoseconds</a:t>
            </a:r>
            <a:r>
              <a:rPr lang="en-US" sz="1100" dirty="0"/>
              <a:t> [2])</a:t>
            </a:r>
          </a:p>
          <a:p>
            <a:pPr lvl="2" algn="just"/>
            <a:r>
              <a:rPr lang="en-US" sz="1100" dirty="0"/>
              <a:t>Not required for EMP Dome to work (can be constructed for infinite timing error tolerance)</a:t>
            </a:r>
          </a:p>
          <a:p>
            <a:pPr lvl="1" algn="just"/>
            <a:r>
              <a:rPr lang="en-US" sz="1600" u="sng" dirty="0"/>
              <a:t>Skin effect extinction</a:t>
            </a:r>
            <a:endParaRPr lang="en-US" sz="1600" dirty="0"/>
          </a:p>
          <a:p>
            <a:pPr lvl="2" algn="just"/>
            <a:r>
              <a:rPr lang="en-US" sz="1100" dirty="0"/>
              <a:t>A known phenomenon, used in transformer design [3]</a:t>
            </a:r>
          </a:p>
          <a:p>
            <a:pPr lvl="2" algn="just"/>
            <a:r>
              <a:rPr lang="en-US" sz="1100" dirty="0"/>
              <a:t>Can derive the existence of skin effect extinction from Maxwell’s Equations [4]</a:t>
            </a:r>
          </a:p>
          <a:p>
            <a:pPr lvl="1" algn="just"/>
            <a:r>
              <a:rPr lang="en-US" sz="1600" u="sng" dirty="0"/>
              <a:t>Pulse synchronization</a:t>
            </a:r>
          </a:p>
          <a:p>
            <a:pPr lvl="2" algn="just"/>
            <a:r>
              <a:rPr lang="en-US" sz="1100" dirty="0"/>
              <a:t>Not required for EMP Dome to work, but would be beneficial</a:t>
            </a:r>
          </a:p>
          <a:p>
            <a:pPr lvl="2" algn="just"/>
            <a:r>
              <a:rPr lang="en-US" sz="1100" dirty="0"/>
              <a:t>A 1 ns timing accuracy is feasible and sufficient for most synchronization benefits</a:t>
            </a:r>
          </a:p>
          <a:p>
            <a:pPr lvl="1" algn="just"/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FA550-0C70-4871-B2EA-1A92705F5FBE}"/>
              </a:ext>
            </a:extLst>
          </p:cNvPr>
          <p:cNvSpPr/>
          <p:nvPr/>
        </p:nvSpPr>
        <p:spPr>
          <a:xfrm>
            <a:off x="7998594" y="1219516"/>
            <a:ext cx="371909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[1] CHAMP </a:t>
            </a:r>
            <a:r>
              <a:rPr lang="en-US" dirty="0">
                <a:solidFill>
                  <a:srgbClr val="334455"/>
                </a:solidFill>
                <a:latin typeface="gentona"/>
                <a:hlinkClick r:id="rId4"/>
              </a:rPr>
              <a:t>http://mil-embedded.com/news/raytheon-emp-missile-tested-by-boeing-usaf-research-lab/</a:t>
            </a:r>
            <a:endParaRPr lang="en-US" dirty="0">
              <a:solidFill>
                <a:srgbClr val="334455"/>
              </a:solidFill>
              <a:latin typeface="gentona"/>
            </a:endParaRPr>
          </a:p>
          <a:p>
            <a:r>
              <a:rPr lang="en-US" dirty="0"/>
              <a:t>[2] Development of timing synchronization between RF source and laser</a:t>
            </a:r>
          </a:p>
          <a:p>
            <a:r>
              <a:rPr lang="en-US" dirty="0">
                <a:solidFill>
                  <a:srgbClr val="1F60AD"/>
                </a:solidFill>
                <a:latin typeface="gentona"/>
                <a:hlinkClick r:id="rId5"/>
              </a:rPr>
              <a:t>https://ieeexplore.ieee.org/document/817908</a:t>
            </a:r>
            <a:endParaRPr lang="en-US" dirty="0">
              <a:solidFill>
                <a:srgbClr val="1F60AD"/>
              </a:solidFill>
              <a:latin typeface="gentona"/>
            </a:endParaRPr>
          </a:p>
          <a:p>
            <a:r>
              <a:rPr lang="en-US" dirty="0"/>
              <a:t>[3] SKIN EFFECT, PROXIMITY EFFECT, AND LITZ WIRE </a:t>
            </a:r>
            <a:r>
              <a:rPr lang="en-US" dirty="0">
                <a:hlinkClick r:id="rId6"/>
              </a:rPr>
              <a:t>https://www.dartmouth.edu/~sullivan/litzwire/skin.html</a:t>
            </a:r>
            <a:endParaRPr lang="en-US" dirty="0"/>
          </a:p>
          <a:p>
            <a:r>
              <a:rPr lang="en-US" b="1" dirty="0">
                <a:solidFill>
                  <a:srgbClr val="1F60AD"/>
                </a:solidFill>
                <a:latin typeface="gentona"/>
              </a:rPr>
              <a:t>[</a:t>
            </a:r>
            <a:r>
              <a:rPr lang="en-US" dirty="0"/>
              <a:t>4] A simple derivation for the skin effect in a round wire </a:t>
            </a:r>
            <a:endParaRPr lang="en-US" b="1" dirty="0">
              <a:solidFill>
                <a:srgbClr val="1F60AD"/>
              </a:solidFill>
              <a:latin typeface="gentona"/>
            </a:endParaRPr>
          </a:p>
          <a:p>
            <a:r>
              <a:rPr lang="en-US" dirty="0">
                <a:hlinkClick r:id="rId7"/>
              </a:rPr>
              <a:t>http://iopscience.iop.org/article/10.1088/0143-0807/35/2/025002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74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793"/>
            <a:ext cx="11277600" cy="594896"/>
          </a:xfrm>
        </p:spPr>
        <p:txBody>
          <a:bodyPr>
            <a:normAutofit/>
          </a:bodyPr>
          <a:lstStyle/>
          <a:p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cs typeface="Arial"/>
              </a:rPr>
              <a:t>Objectives, Schedule, Budget and Staff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4600" y="3865751"/>
            <a:ext cx="5852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itchFamily="28" charset="-128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itchFamily="28" charset="-128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itchFamily="28" charset="-128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052" y="407010"/>
            <a:ext cx="564639" cy="606986"/>
          </a:xfrm>
          <a:prstGeom prst="rect">
            <a:avLst/>
          </a:prstGeom>
        </p:spPr>
      </p:pic>
      <p:sp>
        <p:nvSpPr>
          <p:cNvPr id="6" name="Content Placeholder 9"/>
          <p:cNvSpPr txBox="1">
            <a:spLocks/>
          </p:cNvSpPr>
          <p:nvPr/>
        </p:nvSpPr>
        <p:spPr>
          <a:xfrm>
            <a:off x="121304" y="1342632"/>
            <a:ext cx="4214981" cy="498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188" indent="-23018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Wingdings" charset="2"/>
              <a:buChar char="§"/>
              <a:defRPr sz="2000" b="1" kern="1200">
                <a:solidFill>
                  <a:srgbClr val="0A237A"/>
                </a:solidFill>
                <a:latin typeface="+mn-lt"/>
                <a:ea typeface="+mn-ea"/>
                <a:cs typeface="+mn-cs"/>
              </a:defRPr>
            </a:lvl1pPr>
            <a:lvl2pPr marL="627063" indent="-2238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Arial" pitchFamily="34" charset="0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1550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17625" indent="-173038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Font typeface="Arial" pitchFamily="34" charset="0"/>
              <a:buChar char="–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60525" indent="-234950" algn="l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Tx/>
              <a:buSzPct val="75000"/>
              <a:buFont typeface="Wingdings" charset="2"/>
              <a:buChar char="v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u="sng" dirty="0"/>
              <a:t>Overall Objective</a:t>
            </a:r>
            <a:r>
              <a:rPr lang="en-US" sz="1600" dirty="0"/>
              <a:t>: </a:t>
            </a:r>
            <a:r>
              <a:rPr lang="en-US" sz="1600" b="0" dirty="0"/>
              <a:t>Construct and characterize a pulse synchronized EMP array utilizing thin film circuitry and a photonic triggering system.</a:t>
            </a:r>
          </a:p>
          <a:p>
            <a:pPr lvl="1" algn="just"/>
            <a:r>
              <a:rPr lang="en-US" sz="1400" b="1" dirty="0"/>
              <a:t>FY20</a:t>
            </a:r>
            <a:r>
              <a:rPr lang="en-US" sz="1400" dirty="0"/>
              <a:t> – Develop and/or employ specialized materials for optimized power, speed, accuracy and regenerative capacity of the EMP Dome design.</a:t>
            </a:r>
          </a:p>
          <a:p>
            <a:pPr lvl="1" algn="just"/>
            <a:r>
              <a:rPr lang="en-US" sz="1400" b="1" dirty="0"/>
              <a:t>FY21</a:t>
            </a:r>
            <a:r>
              <a:rPr lang="en-US" sz="1400" dirty="0"/>
              <a:t> – Expand the force field concept to design variants which are mobile, more specialized, and potentially offensive.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B1DE86-0959-46EB-9FA7-2EE5B11AF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21" y="1255472"/>
            <a:ext cx="7610475" cy="4981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606CBB-D84B-4392-8557-5102565DA4E1}"/>
              </a:ext>
            </a:extLst>
          </p:cNvPr>
          <p:cNvSpPr txBox="1"/>
          <p:nvPr/>
        </p:nvSpPr>
        <p:spPr>
          <a:xfrm>
            <a:off x="8265458" y="928634"/>
            <a:ext cx="4329953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0000"/>
                </a:solidFill>
              </a:rPr>
              <a:t>Deliverables are in red</a:t>
            </a:r>
          </a:p>
        </p:txBody>
      </p:sp>
    </p:spTree>
    <p:extLst>
      <p:ext uri="{BB962C8B-B14F-4D97-AF65-F5344CB8AC3E}">
        <p14:creationId xmlns:p14="http://schemas.microsoft.com/office/powerpoint/2010/main" val="416216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9144"/>
      </p:ext>
    </p:extLst>
  </p:cSld>
  <p:clrMapOvr>
    <a:masterClrMapping/>
  </p:clrMapOvr>
</p:sld>
</file>

<file path=ppt/theme/theme1.xml><?xml version="1.0" encoding="utf-8"?>
<a:theme xmlns:a="http://schemas.openxmlformats.org/drawingml/2006/main" name="APL-PowerPoint-Theme_light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6" id="{16C812F3-2FAC-5A45-BDAF-C812BAE1DAA2}" vid="{8F7B72D4-A8C2-6840-876C-3FF5A50C17AE}"/>
    </a:ext>
  </a:extLst>
</a:theme>
</file>

<file path=ppt/theme/theme2.xml><?xml version="1.0" encoding="utf-8"?>
<a:theme xmlns:a="http://schemas.openxmlformats.org/drawingml/2006/main" name="8_13-00039 presentation">
  <a:themeElements>
    <a:clrScheme name="Custom 1">
      <a:dk1>
        <a:sysClr val="windowText" lastClr="000000"/>
      </a:dk1>
      <a:lt1>
        <a:sysClr val="window" lastClr="FFFFFF"/>
      </a:lt1>
      <a:dk2>
        <a:srgbClr val="002463"/>
      </a:dk2>
      <a:lt2>
        <a:srgbClr val="EEECE1"/>
      </a:lt2>
      <a:accent1>
        <a:srgbClr val="2C6AC1"/>
      </a:accent1>
      <a:accent2>
        <a:srgbClr val="A0B9EF"/>
      </a:accent2>
      <a:accent3>
        <a:srgbClr val="8C8C8C"/>
      </a:accent3>
      <a:accent4>
        <a:srgbClr val="AD2D17"/>
      </a:accent4>
      <a:accent5>
        <a:srgbClr val="E17970"/>
      </a:accent5>
      <a:accent6>
        <a:srgbClr val="D46A19"/>
      </a:accent6>
      <a:hlink>
        <a:srgbClr val="1F63BB"/>
      </a:hlink>
      <a:folHlink>
        <a:srgbClr val="6A346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mpd="sng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tailEnd type="none" w="med" len="lg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APL-PowerPoint-Theme_light_4x3">
  <a:themeElements>
    <a:clrScheme name="Custom 6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tlCol="0" anchor="ctr"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4" id="{2451FEC3-831B-884D-86C7-142E7F87AEF9}" vid="{A5E958E4-9B27-DF4C-95BF-81EB4AD806A5}"/>
    </a:ext>
  </a:extLst>
</a:theme>
</file>

<file path=ppt/theme/theme4.xml><?xml version="1.0" encoding="utf-8"?>
<a:theme xmlns:a="http://schemas.openxmlformats.org/drawingml/2006/main" name="9_13-00039 presentation">
  <a:themeElements>
    <a:clrScheme name="Custom 1">
      <a:dk1>
        <a:sysClr val="windowText" lastClr="000000"/>
      </a:dk1>
      <a:lt1>
        <a:sysClr val="window" lastClr="FFFFFF"/>
      </a:lt1>
      <a:dk2>
        <a:srgbClr val="002463"/>
      </a:dk2>
      <a:lt2>
        <a:srgbClr val="EEECE1"/>
      </a:lt2>
      <a:accent1>
        <a:srgbClr val="2C6AC1"/>
      </a:accent1>
      <a:accent2>
        <a:srgbClr val="A0B9EF"/>
      </a:accent2>
      <a:accent3>
        <a:srgbClr val="8C8C8C"/>
      </a:accent3>
      <a:accent4>
        <a:srgbClr val="AD2D17"/>
      </a:accent4>
      <a:accent5>
        <a:srgbClr val="E17970"/>
      </a:accent5>
      <a:accent6>
        <a:srgbClr val="D46A19"/>
      </a:accent6>
      <a:hlink>
        <a:srgbClr val="1F63BB"/>
      </a:hlink>
      <a:folHlink>
        <a:srgbClr val="6A346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mpd="sng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tailEnd type="none" w="med" len="lg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APL-PowerPoint-Theme_light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6" id="{16C812F3-2FAC-5A45-BDAF-C812BAE1DAA2}" vid="{8F7B72D4-A8C2-6840-876C-3FF5A50C17A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57BFD2CB1E744298C1AF8AA7379FF3" ma:contentTypeVersion="2" ma:contentTypeDescription="Create a new document." ma:contentTypeScope="" ma:versionID="7dc69b7d5cdc30166cb3b33179ded647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8b1f32b3baab200f1a8fb7d5950201f6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0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D4C85C-20DF-4B6B-85D4-9354AD9A79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A911D45-17A0-45A6-A22C-53F5573CA735}">
  <ds:schemaRefs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15DBFC5-D377-49F5-9682-C93407E847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Basic-Template_Light-Theme_16x9</Template>
  <TotalTime>7707</TotalTime>
  <Words>750</Words>
  <Application>Microsoft Office PowerPoint</Application>
  <PresentationFormat>Widescreen</PresentationFormat>
  <Paragraphs>146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.AppleSystemUIFont</vt:lpstr>
      <vt:lpstr>Arial</vt:lpstr>
      <vt:lpstr>Calibri</vt:lpstr>
      <vt:lpstr>Cambria Math</vt:lpstr>
      <vt:lpstr>Courier New</vt:lpstr>
      <vt:lpstr>gentona</vt:lpstr>
      <vt:lpstr>Helvetica</vt:lpstr>
      <vt:lpstr>Tw Cen MT Condensed Extra Bold</vt:lpstr>
      <vt:lpstr>Wingdings</vt:lpstr>
      <vt:lpstr>APL-PowerPoint-Theme_light</vt:lpstr>
      <vt:lpstr>8_13-00039 presentation</vt:lpstr>
      <vt:lpstr>1_APL-PowerPoint-Theme_light_4x3</vt:lpstr>
      <vt:lpstr>9_13-00039 presentation</vt:lpstr>
      <vt:lpstr>2_APL-PowerPoint-Theme_light</vt:lpstr>
      <vt:lpstr>PowerPoint Presentation</vt:lpstr>
      <vt:lpstr>Sector Challenge and Disruptive Impact</vt:lpstr>
      <vt:lpstr>Technical Approach (1/3)</vt:lpstr>
      <vt:lpstr>Technical Approach (2/3)</vt:lpstr>
      <vt:lpstr>Technical Approach (3/3)</vt:lpstr>
      <vt:lpstr>Novelty and Technical Soundness</vt:lpstr>
      <vt:lpstr>Objectives, Schedule, Budget and Staff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dc:description>Version 1.0</dc:description>
  <cp:lastModifiedBy>Nick Kantack</cp:lastModifiedBy>
  <cp:revision>136</cp:revision>
  <cp:lastPrinted>2018-08-16T13:28:33Z</cp:lastPrinted>
  <dcterms:created xsi:type="dcterms:W3CDTF">2018-01-15T15:26:27Z</dcterms:created>
  <dcterms:modified xsi:type="dcterms:W3CDTF">2019-04-11T23:10:10Z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0x0101009757BFD2CB1E744298C1AF8AA7379FF3</vt:lpwstr>
  </property>
</Properties>
</file>